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7475200" cy="9753600"/>
  <p:notesSz cx="9753600" cy="1747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b3-ff72-8794-8000-0000c59f4693.jpeg?kimi-sig=gLpPma9JSgD9K5E3nlJvuHCtt93_H1hgRIIjqQFznMo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b7-7b42-8d9c-8000-000002ddcd7d.png?kimi-sig=wEbpsWjV37Iax4DGmMD4OsAYzm9V_H7c0sLmy-1VfkE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c2-c482-860a-8000-0000775a2b0b.jpeg?kimi-sig=qYSv_3b9Do0w1i7ul0xYngmRI-N_jrsp76a2tsLgHWY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c5-7542-8972-8000-000094d3da98.jpeg?kimi-sig=IIN3U-J1A0o0yPSYlp7f2gQzv3CQr6CXV7IFAIg6giE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b4-cb32-8b46-8000-000023a5efcf.jpeg?kimi-sig=G7s9NfvP38_y4gnaFOIRpWc9Usut2lCTaIiwJdyPSPg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cb-9982-82a7-8000-000016185db4.jpeg?kimi-sig=9v_gOimCHzAVC7rGiH2qqxNpV1lqBzV2nD6qsJsILUA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b4-9ce2-82c4-8000-00007722ded2.jpeg?kimi-sig=txaMTLaqvxMfZAkUoJyaALLqrCdOLdpinNcqLCg4EsY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c1-3ac2-8814-8000-0000a79116ba.jpeg?kimi-sig=pvEP5fxnWFm5o5Imtv__JtCqcYdLfFMceI8xYKz6Yb4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cb9-ee32-8fae-8000-00005ce473d8.png?kimi-sig=mwUea8igyHBGzaN9JpCWOvdqyVp30mN_NGtXbAi3vh8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NaturGolf Schweizerwiese</dc:title>
  <dc:subject>NaturGolf Schweizerwiese</dc:subject>
  <dc:creator>Kimi</dc:creator>
  <cp:lastModifiedBy>Kimi</cp:lastModifiedBy>
  <cp:revision>1</cp:revision>
  <dcterms:created xsi:type="dcterms:W3CDTF">2026-02-09T09:47:57Z</dcterms:created>
  <dcterms:modified xsi:type="dcterms:W3CDTF">2026-02-09T09:47:57Z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{"Label":"NaturGolf Schweizerwiese","ContentProducer":"001191110108MACG2KBH8F10000","ProduceID":"19c41ccb-9ce2-8993-8000-0000e4c8407a","ReservedCode1":"","ContentPropagator":"001191110108MACG2KBH8F20000","PropagateID":"19c41ccb-9ce2-8993-8000-0000e4c8407a","ReservedCode2":""}</vt:lpwstr>
  </property>
</Properties>
</file>