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7475200" cy="9753600"/>
  <p:notesSz cx="9753600" cy="1747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b0-2452-860b-8000-0000961fa3ac.jpeg?kimi-sig=1pUdYOHbBDb23PRFbqVu-jn4lK9RDZbsWVnEALxndQk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d4-bf22-87ff-8000-0000b9227319.png?kimi-sig=6VT4rmhiFRAHOBLEM7Uyepj3e_CXR_ebN27PV4p9E4E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be-dd12-85d0-8000-0000c0de0b7b.jpeg?kimi-sig=sVFXwZ7oLwaSgHt9lvExkD425_ksYR_gbIjkkBUvZL4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bc-2c62-8950-8000-0000acecf0dd.jpeg?kimi-sig=4gYxb8YWgT-uRIT_SuO2whBIgicO4-ePjgQPT3-2nqA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b5-3912-8df4-8000-0000bb2fc7b3.jpeg?kimi-sig=DhPKduEdcPH7H935w71vK_2KEJcMLBnWWsvUdm_IDcg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d4-3cb2-87d4-8000-0000c10b077f.png?kimi-sig=4GmuxmyIEF7pv61w0ICYzV6rhAz7-Xe3r-JVGGi9zaU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b1-88a2-8fdf-8000-0000f3d7644d.png?kimi-sig=4HWjwdHTQJtOAINfd6TTqhy3SOdoleuYMz5keUkxEAM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ae-7022-8612-8000-0000d7b209ea.jpeg?kimi-sig=qVlrcZ47Kki3Dt_Gvw7MjfrldIGaJW5BiyWcJR2BR8A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slide_19c41bb1-6842-8f04-8000-00007cc1ed1f.jpeg?kimi-sig=bKm-j_8muALv0JhNenUMN9GRb8efeiusznbrY87Hh0w&amp;x-oss-process=image/resize,w_1376,h_76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Talbeben</dc:title>
  <dc:subject>Talbeben</dc:subject>
  <dc:creator>Kimi</dc:creator>
  <cp:lastModifiedBy>Kimi</cp:lastModifiedBy>
  <cp:revision>1</cp:revision>
  <dcterms:created xsi:type="dcterms:W3CDTF">2026-02-09T09:35:10Z</dcterms:created>
  <dcterms:modified xsi:type="dcterms:W3CDTF">2026-02-09T09:35:10Z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{"Label":"Talbeben","ContentProducer":"001191110108MACG2KBH8F10000","ProduceID":"19c41bd4-c3e2-80ce-8000-00003abbb708","ReservedCode1":"","ContentPropagator":"001191110108MACG2KBH8F20000","PropagateID":"19c41bd4-c3e2-80ce-8000-00003abbb708","ReservedCode2":""}</vt:lpwstr>
  </property>
</Properties>
</file>