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embeddedFontLst>
    <p:embeddedFont>
      <p:font typeface="Hedvig Letters Sans" charset="-122" pitchFamily="34"/>
      <p:regular r:id="rId21"/>
    </p:embeddedFont>
    <p:embeddedFont>
      <p:font typeface="Liter" charset="-122" pitchFamily="34"/>
      <p:regular r:id="rId22"/>
    </p:embeddedFont>
    <p:embeddedFont>
      <p:font typeface="Quattrocento Sans" charset="-122" pitchFamily="34"/>
      <p:regular r:id="rId23"/>
    </p:embeddedFont>
    <p:embeddedFont>
      <p:font typeface="MiSans" charset="-122" pitchFamily="34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21" Type="http://schemas.openxmlformats.org/officeDocument/2006/relationships/font" Target="fonts/font1.fntdata"/><Relationship Id="rId22" Type="http://schemas.openxmlformats.org/officeDocument/2006/relationships/font" Target="fonts/font2.fntdata"/><Relationship Id="rId23" Type="http://schemas.openxmlformats.org/officeDocument/2006/relationships/font" Target="fonts/font3.fntdata"/><Relationship Id="rId2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image" Target="../media/image-10-2.jpg"/><Relationship Id="rId3" Type="http://schemas.openxmlformats.org/officeDocument/2006/relationships/image" Target="../media/image-10-3.jpg"/><Relationship Id="rId4" Type="http://schemas.openxmlformats.org/officeDocument/2006/relationships/image" Target="../media/image-10-4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ildlifephototours.com/3a752258e8e64c9a36336c7e8805c323912a8e51.jpg">    </p:cNvPr>
          <p:cNvPicPr>
            <a:picLocks noChangeAspect="1"/>
          </p:cNvPicPr>
          <p:nvPr/>
        </p:nvPicPr>
        <p:blipFill>
          <a:blip r:embed="rId1"/>
          <a:srcRect l="0" r="0" t="32216" b="3221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2D3E40">
                  <a:alpha val="95000"/>
                </a:srgbClr>
              </a:gs>
              <a:gs pos="50000">
                <a:srgbClr val="2D3E40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558528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381000" y="0"/>
                </a:lnTo>
                <a:cubicBezTo>
                  <a:pt x="591280" y="0"/>
                  <a:pt x="762000" y="170720"/>
                  <a:pt x="762000" y="381000"/>
                </a:cubicBezTo>
                <a:lnTo>
                  <a:pt x="762000" y="381000"/>
                </a:lnTo>
                <a:cubicBezTo>
                  <a:pt x="762000" y="591280"/>
                  <a:pt x="591280" y="762000"/>
                  <a:pt x="381000" y="762000"/>
                </a:cubicBez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381000"/>
                </a:lnTo>
                <a:cubicBezTo>
                  <a:pt x="0" y="170720"/>
                  <a:pt x="170720" y="0"/>
                  <a:pt x="381000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" name="Shape 2"/>
          <p:cNvSpPr/>
          <p:nvPr/>
        </p:nvSpPr>
        <p:spPr>
          <a:xfrm>
            <a:off x="621506" y="179665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30876" y="51848"/>
                </a:moveTo>
                <a:cubicBezTo>
                  <a:pt x="138857" y="75791"/>
                  <a:pt x="130708" y="99957"/>
                  <a:pt x="112681" y="105873"/>
                </a:cubicBezTo>
                <a:cubicBezTo>
                  <a:pt x="94655" y="111789"/>
                  <a:pt x="73558" y="97166"/>
                  <a:pt x="65577" y="73223"/>
                </a:cubicBezTo>
                <a:cubicBezTo>
                  <a:pt x="57596" y="49281"/>
                  <a:pt x="65745" y="25115"/>
                  <a:pt x="83772" y="19199"/>
                </a:cubicBezTo>
                <a:cubicBezTo>
                  <a:pt x="101798" y="13283"/>
                  <a:pt x="122895" y="27905"/>
                  <a:pt x="130876" y="51848"/>
                </a:cubicBezTo>
                <a:close/>
                <a:moveTo>
                  <a:pt x="56034" y="110840"/>
                </a:moveTo>
                <a:cubicBezTo>
                  <a:pt x="66582" y="128922"/>
                  <a:pt x="64015" y="149963"/>
                  <a:pt x="50341" y="157776"/>
                </a:cubicBezTo>
                <a:cubicBezTo>
                  <a:pt x="36668" y="165590"/>
                  <a:pt x="17022" y="157274"/>
                  <a:pt x="6530" y="139192"/>
                </a:cubicBezTo>
                <a:cubicBezTo>
                  <a:pt x="-3963" y="121109"/>
                  <a:pt x="-1451" y="100068"/>
                  <a:pt x="12223" y="92255"/>
                </a:cubicBezTo>
                <a:cubicBezTo>
                  <a:pt x="25896" y="84441"/>
                  <a:pt x="45541" y="92757"/>
                  <a:pt x="56034" y="110840"/>
                </a:cubicBezTo>
                <a:close/>
                <a:moveTo>
                  <a:pt x="38621" y="223912"/>
                </a:moveTo>
                <a:cubicBezTo>
                  <a:pt x="67866" y="145052"/>
                  <a:pt x="119825" y="125016"/>
                  <a:pt x="142875" y="125016"/>
                </a:cubicBezTo>
                <a:cubicBezTo>
                  <a:pt x="165925" y="125016"/>
                  <a:pt x="217884" y="145052"/>
                  <a:pt x="247129" y="223912"/>
                </a:cubicBezTo>
                <a:cubicBezTo>
                  <a:pt x="249138" y="229326"/>
                  <a:pt x="250031" y="235130"/>
                  <a:pt x="250031" y="240934"/>
                </a:cubicBezTo>
                <a:lnTo>
                  <a:pt x="250031" y="241827"/>
                </a:lnTo>
                <a:cubicBezTo>
                  <a:pt x="250031" y="256226"/>
                  <a:pt x="238367" y="267891"/>
                  <a:pt x="223968" y="267891"/>
                </a:cubicBezTo>
                <a:cubicBezTo>
                  <a:pt x="217550" y="267891"/>
                  <a:pt x="211187" y="267109"/>
                  <a:pt x="204992" y="265547"/>
                </a:cubicBezTo>
                <a:lnTo>
                  <a:pt x="155879" y="253268"/>
                </a:lnTo>
                <a:cubicBezTo>
                  <a:pt x="147340" y="251147"/>
                  <a:pt x="138410" y="251147"/>
                  <a:pt x="129871" y="253268"/>
                </a:cubicBezTo>
                <a:lnTo>
                  <a:pt x="80758" y="265547"/>
                </a:lnTo>
                <a:cubicBezTo>
                  <a:pt x="74563" y="267109"/>
                  <a:pt x="68200" y="267891"/>
                  <a:pt x="61782" y="267891"/>
                </a:cubicBezTo>
                <a:cubicBezTo>
                  <a:pt x="47383" y="267891"/>
                  <a:pt x="35719" y="256226"/>
                  <a:pt x="35719" y="241827"/>
                </a:cubicBezTo>
                <a:lnTo>
                  <a:pt x="35719" y="240934"/>
                </a:lnTo>
                <a:cubicBezTo>
                  <a:pt x="35719" y="235130"/>
                  <a:pt x="36612" y="229326"/>
                  <a:pt x="38621" y="223912"/>
                </a:cubicBezTo>
                <a:close/>
                <a:moveTo>
                  <a:pt x="235409" y="157776"/>
                </a:moveTo>
                <a:cubicBezTo>
                  <a:pt x="221735" y="149963"/>
                  <a:pt x="219168" y="128922"/>
                  <a:pt x="229716" y="110840"/>
                </a:cubicBezTo>
                <a:cubicBezTo>
                  <a:pt x="240264" y="92757"/>
                  <a:pt x="259854" y="84441"/>
                  <a:pt x="273527" y="92255"/>
                </a:cubicBezTo>
                <a:cubicBezTo>
                  <a:pt x="287201" y="100068"/>
                  <a:pt x="289768" y="121109"/>
                  <a:pt x="279220" y="139192"/>
                </a:cubicBezTo>
                <a:cubicBezTo>
                  <a:pt x="268672" y="157274"/>
                  <a:pt x="249082" y="165590"/>
                  <a:pt x="235409" y="157776"/>
                </a:cubicBezTo>
                <a:close/>
                <a:moveTo>
                  <a:pt x="173069" y="105873"/>
                </a:moveTo>
                <a:cubicBezTo>
                  <a:pt x="155042" y="99957"/>
                  <a:pt x="146893" y="75791"/>
                  <a:pt x="154874" y="51848"/>
                </a:cubicBezTo>
                <a:cubicBezTo>
                  <a:pt x="162855" y="27905"/>
                  <a:pt x="183952" y="13283"/>
                  <a:pt x="201978" y="19199"/>
                </a:cubicBezTo>
                <a:cubicBezTo>
                  <a:pt x="220005" y="25115"/>
                  <a:pt x="228154" y="49281"/>
                  <a:pt x="220173" y="73223"/>
                </a:cubicBezTo>
                <a:cubicBezTo>
                  <a:pt x="212192" y="97166"/>
                  <a:pt x="191095" y="111789"/>
                  <a:pt x="173069" y="105873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6" name="Text 3"/>
          <p:cNvSpPr/>
          <p:nvPr/>
        </p:nvSpPr>
        <p:spPr>
          <a:xfrm>
            <a:off x="381000" y="2549128"/>
            <a:ext cx="512445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UNSELTEN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3501628"/>
            <a:ext cx="48768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100" spc="630" kern="0" dirty="0">
                <a:solidFill>
                  <a:srgbClr val="D4A37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Spirit of Unusual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1000" y="4206478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9" name="Text 6"/>
          <p:cNvSpPr/>
          <p:nvPr/>
        </p:nvSpPr>
        <p:spPr>
          <a:xfrm>
            <a:off x="381000" y="4549378"/>
            <a:ext cx="48482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50" dirty="0">
                <a:solidFill>
                  <a:srgbClr val="F5F5F3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Corporate Identity Guide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381000" y="5042297"/>
            <a:ext cx="482917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5F5F3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Ein Leitfaden für konsistente Markenkommunikation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0797" y="340797"/>
            <a:ext cx="11570046" cy="1789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9" b="1" spc="188" kern="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05 / Bildsprache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40797" y="587874"/>
            <a:ext cx="11697845" cy="4685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952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Fotografie &amp; Visuelle Kommunikation</a:t>
            </a:r>
            <a:endParaRPr lang="en-US" sz="1600" dirty="0"/>
          </a:p>
        </p:txBody>
      </p:sp>
      <p:pic>
        <p:nvPicPr>
          <p:cNvPr id="4" name="Image 0" descr="https://kimi-web-img.moonshot.cn/img/media.istockphoto.com/6ab377f027157676c0974fe804009668f555c9d0.jpg">    </p:cNvPr>
          <p:cNvPicPr>
            <a:picLocks noChangeAspect="1"/>
          </p:cNvPicPr>
          <p:nvPr/>
        </p:nvPicPr>
        <p:blipFill>
          <a:blip r:embed="rId1"/>
          <a:srcRect l="15306" r="15306" t="0" b="0"/>
          <a:stretch/>
        </p:blipFill>
        <p:spPr>
          <a:xfrm>
            <a:off x="340797" y="1192788"/>
            <a:ext cx="3041610" cy="2922331"/>
          </a:xfrm>
          <a:prstGeom prst="roundRect">
            <a:avLst>
              <a:gd name="adj" fmla="val 4665"/>
            </a:avLst>
          </a:prstGeom>
        </p:spPr>
      </p:pic>
      <p:pic>
        <p:nvPicPr>
          <p:cNvPr id="5" name="Image 1" descr="https://kimi-web-img.moonshot.cn/img/i.natgeofe.com/62df61541030196b9678eababdc380bfdeb33c27.jpg">    </p:cNvPr>
          <p:cNvPicPr>
            <a:picLocks noChangeAspect="1"/>
          </p:cNvPicPr>
          <p:nvPr/>
        </p:nvPicPr>
        <p:blipFill>
          <a:blip r:embed="rId2"/>
          <a:srcRect l="20727" r="20727" t="0" b="0"/>
          <a:stretch/>
        </p:blipFill>
        <p:spPr>
          <a:xfrm>
            <a:off x="3518326" y="1192788"/>
            <a:ext cx="3041610" cy="2922331"/>
          </a:xfrm>
          <a:prstGeom prst="roundRect">
            <a:avLst>
              <a:gd name="adj" fmla="val 4665"/>
            </a:avLst>
          </a:prstGeom>
        </p:spPr>
      </p:pic>
      <p:pic>
        <p:nvPicPr>
          <p:cNvPr id="6" name="Image 2" descr="https://kimi-web-img.moonshot.cn/img/oceanity.com.au/94f53ab519e8272b84a6155bb44791d340815e56.jp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" y="4251838"/>
            <a:ext cx="3041610" cy="1099069"/>
          </a:xfrm>
          <a:prstGeom prst="roundRect">
            <a:avLst>
              <a:gd name="adj" fmla="val 12403"/>
            </a:avLst>
          </a:prstGeom>
        </p:spPr>
      </p:pic>
      <p:pic>
        <p:nvPicPr>
          <p:cNvPr id="7" name="Image 3" descr="https://kimi-web-img.moonshot.cn/img/rs.projects-abroad.org/12752157f62cb990623083a6c608389a4bfda10e.jpeg">    </p:cNvPr>
          <p:cNvPicPr>
            <a:picLocks noChangeAspect="1"/>
          </p:cNvPicPr>
          <p:nvPr/>
        </p:nvPicPr>
        <p:blipFill>
          <a:blip r:embed="rId4"/>
          <a:srcRect l="0" r="0" t="6134" b="6134"/>
          <a:stretch/>
        </p:blipFill>
        <p:spPr>
          <a:xfrm>
            <a:off x="3518326" y="4251838"/>
            <a:ext cx="3041610" cy="1099069"/>
          </a:xfrm>
          <a:prstGeom prst="roundRect">
            <a:avLst>
              <a:gd name="adj" fmla="val 12403"/>
            </a:avLst>
          </a:prstGeom>
        </p:spPr>
      </p:pic>
      <p:sp>
        <p:nvSpPr>
          <p:cNvPr id="8" name="Shape 2"/>
          <p:cNvSpPr/>
          <p:nvPr/>
        </p:nvSpPr>
        <p:spPr>
          <a:xfrm>
            <a:off x="340797" y="5487891"/>
            <a:ext cx="6219539" cy="1158709"/>
          </a:xfrm>
          <a:custGeom>
            <a:avLst/>
            <a:gdLst/>
            <a:ahLst/>
            <a:cxnLst/>
            <a:rect l="l" t="t" r="r" b="b"/>
            <a:pathLst>
              <a:path w="6219539" h="1158709">
                <a:moveTo>
                  <a:pt x="136322" y="0"/>
                </a:moveTo>
                <a:lnTo>
                  <a:pt x="6083217" y="0"/>
                </a:lnTo>
                <a:cubicBezTo>
                  <a:pt x="6158505" y="0"/>
                  <a:pt x="6219539" y="61033"/>
                  <a:pt x="6219539" y="136322"/>
                </a:cubicBezTo>
                <a:lnTo>
                  <a:pt x="6219539" y="1022387"/>
                </a:lnTo>
                <a:cubicBezTo>
                  <a:pt x="6219539" y="1097675"/>
                  <a:pt x="6158505" y="1158709"/>
                  <a:pt x="6083217" y="1158709"/>
                </a:cubicBezTo>
                <a:lnTo>
                  <a:pt x="136322" y="1158709"/>
                </a:lnTo>
                <a:cubicBezTo>
                  <a:pt x="61033" y="1158709"/>
                  <a:pt x="0" y="1097675"/>
                  <a:pt x="0" y="1022387"/>
                </a:cubicBezTo>
                <a:lnTo>
                  <a:pt x="0" y="136322"/>
                </a:lnTo>
                <a:cubicBezTo>
                  <a:pt x="0" y="61084"/>
                  <a:pt x="61084" y="0"/>
                  <a:pt x="136322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9" name="Text 3"/>
          <p:cNvSpPr/>
          <p:nvPr/>
        </p:nvSpPr>
        <p:spPr>
          <a:xfrm>
            <a:off x="511195" y="5658289"/>
            <a:ext cx="5963941" cy="255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2" b="1" dirty="0">
                <a:solidFill>
                  <a:srgbClr val="D4A37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Tierfotografie-Richtlinien</a:t>
            </a:r>
            <a:endParaRPr lang="en-US" sz="1600" dirty="0"/>
          </a:p>
        </p:txBody>
      </p:sp>
      <p:sp>
        <p:nvSpPr>
          <p:cNvPr id="10" name="Shape 4"/>
          <p:cNvSpPr/>
          <p:nvPr/>
        </p:nvSpPr>
        <p:spPr>
          <a:xfrm>
            <a:off x="535690" y="6050205"/>
            <a:ext cx="104369" cy="119279"/>
          </a:xfrm>
          <a:custGeom>
            <a:avLst/>
            <a:gdLst/>
            <a:ahLst/>
            <a:cxnLst/>
            <a:rect l="l" t="t" r="r" b="b"/>
            <a:pathLst>
              <a:path w="104369" h="119279">
                <a:moveTo>
                  <a:pt x="101294" y="16331"/>
                </a:moveTo>
                <a:cubicBezTo>
                  <a:pt x="104625" y="18754"/>
                  <a:pt x="105371" y="23413"/>
                  <a:pt x="102948" y="26745"/>
                </a:cubicBezTo>
                <a:lnTo>
                  <a:pt x="43308" y="108749"/>
                </a:lnTo>
                <a:cubicBezTo>
                  <a:pt x="42027" y="110519"/>
                  <a:pt x="40047" y="111614"/>
                  <a:pt x="37857" y="111801"/>
                </a:cubicBezTo>
                <a:cubicBezTo>
                  <a:pt x="35667" y="111987"/>
                  <a:pt x="33547" y="111172"/>
                  <a:pt x="32010" y="109634"/>
                </a:cubicBezTo>
                <a:lnTo>
                  <a:pt x="2190" y="79814"/>
                </a:lnTo>
                <a:cubicBezTo>
                  <a:pt x="-722" y="76902"/>
                  <a:pt x="-722" y="72173"/>
                  <a:pt x="2190" y="69261"/>
                </a:cubicBezTo>
                <a:cubicBezTo>
                  <a:pt x="5102" y="66349"/>
                  <a:pt x="9831" y="66349"/>
                  <a:pt x="12743" y="69261"/>
                </a:cubicBezTo>
                <a:lnTo>
                  <a:pt x="36389" y="92907"/>
                </a:lnTo>
                <a:lnTo>
                  <a:pt x="90904" y="17962"/>
                </a:lnTo>
                <a:cubicBezTo>
                  <a:pt x="93326" y="14630"/>
                  <a:pt x="97986" y="13885"/>
                  <a:pt x="101317" y="16308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1" name="Text 5"/>
          <p:cNvSpPr/>
          <p:nvPr/>
        </p:nvSpPr>
        <p:spPr>
          <a:xfrm>
            <a:off x="728453" y="6016126"/>
            <a:ext cx="1542105" cy="1789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9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Natürliche Umgebung zeigen</a:t>
            </a:r>
            <a:endParaRPr lang="en-US" sz="1600" dirty="0"/>
          </a:p>
        </p:txBody>
      </p:sp>
      <p:sp>
        <p:nvSpPr>
          <p:cNvPr id="12" name="Shape 6"/>
          <p:cNvSpPr/>
          <p:nvPr/>
        </p:nvSpPr>
        <p:spPr>
          <a:xfrm>
            <a:off x="3525781" y="6050205"/>
            <a:ext cx="104369" cy="119279"/>
          </a:xfrm>
          <a:custGeom>
            <a:avLst/>
            <a:gdLst/>
            <a:ahLst/>
            <a:cxnLst/>
            <a:rect l="l" t="t" r="r" b="b"/>
            <a:pathLst>
              <a:path w="104369" h="119279">
                <a:moveTo>
                  <a:pt x="101294" y="16331"/>
                </a:moveTo>
                <a:cubicBezTo>
                  <a:pt x="104625" y="18754"/>
                  <a:pt x="105371" y="23413"/>
                  <a:pt x="102948" y="26745"/>
                </a:cubicBezTo>
                <a:lnTo>
                  <a:pt x="43308" y="108749"/>
                </a:lnTo>
                <a:cubicBezTo>
                  <a:pt x="42027" y="110519"/>
                  <a:pt x="40047" y="111614"/>
                  <a:pt x="37857" y="111801"/>
                </a:cubicBezTo>
                <a:cubicBezTo>
                  <a:pt x="35667" y="111987"/>
                  <a:pt x="33547" y="111172"/>
                  <a:pt x="32010" y="109634"/>
                </a:cubicBezTo>
                <a:lnTo>
                  <a:pt x="2190" y="79814"/>
                </a:lnTo>
                <a:cubicBezTo>
                  <a:pt x="-722" y="76902"/>
                  <a:pt x="-722" y="72173"/>
                  <a:pt x="2190" y="69261"/>
                </a:cubicBezTo>
                <a:cubicBezTo>
                  <a:pt x="5102" y="66349"/>
                  <a:pt x="9831" y="66349"/>
                  <a:pt x="12743" y="69261"/>
                </a:cubicBezTo>
                <a:lnTo>
                  <a:pt x="36389" y="92907"/>
                </a:lnTo>
                <a:lnTo>
                  <a:pt x="90904" y="17962"/>
                </a:lnTo>
                <a:cubicBezTo>
                  <a:pt x="93326" y="14630"/>
                  <a:pt x="97986" y="13885"/>
                  <a:pt x="101317" y="16308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3" name="Text 7"/>
          <p:cNvSpPr/>
          <p:nvPr/>
        </p:nvSpPr>
        <p:spPr>
          <a:xfrm>
            <a:off x="3718544" y="6016126"/>
            <a:ext cx="1414306" cy="1789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9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Weiches, natürliches Licht</a:t>
            </a:r>
            <a:endParaRPr lang="en-US" sz="1600" dirty="0"/>
          </a:p>
        </p:txBody>
      </p:sp>
      <p:sp>
        <p:nvSpPr>
          <p:cNvPr id="14" name="Shape 8"/>
          <p:cNvSpPr/>
          <p:nvPr/>
        </p:nvSpPr>
        <p:spPr>
          <a:xfrm>
            <a:off x="535690" y="6331363"/>
            <a:ext cx="104369" cy="119279"/>
          </a:xfrm>
          <a:custGeom>
            <a:avLst/>
            <a:gdLst/>
            <a:ahLst/>
            <a:cxnLst/>
            <a:rect l="l" t="t" r="r" b="b"/>
            <a:pathLst>
              <a:path w="104369" h="119279">
                <a:moveTo>
                  <a:pt x="101294" y="16331"/>
                </a:moveTo>
                <a:cubicBezTo>
                  <a:pt x="104625" y="18754"/>
                  <a:pt x="105371" y="23413"/>
                  <a:pt x="102948" y="26745"/>
                </a:cubicBezTo>
                <a:lnTo>
                  <a:pt x="43308" y="108749"/>
                </a:lnTo>
                <a:cubicBezTo>
                  <a:pt x="42027" y="110519"/>
                  <a:pt x="40047" y="111614"/>
                  <a:pt x="37857" y="111801"/>
                </a:cubicBezTo>
                <a:cubicBezTo>
                  <a:pt x="35667" y="111987"/>
                  <a:pt x="33547" y="111172"/>
                  <a:pt x="32010" y="109634"/>
                </a:cubicBezTo>
                <a:lnTo>
                  <a:pt x="2190" y="79814"/>
                </a:lnTo>
                <a:cubicBezTo>
                  <a:pt x="-722" y="76902"/>
                  <a:pt x="-722" y="72173"/>
                  <a:pt x="2190" y="69261"/>
                </a:cubicBezTo>
                <a:cubicBezTo>
                  <a:pt x="5102" y="66349"/>
                  <a:pt x="9831" y="66349"/>
                  <a:pt x="12743" y="69261"/>
                </a:cubicBezTo>
                <a:lnTo>
                  <a:pt x="36389" y="92907"/>
                </a:lnTo>
                <a:lnTo>
                  <a:pt x="90904" y="17962"/>
                </a:lnTo>
                <a:cubicBezTo>
                  <a:pt x="93326" y="14630"/>
                  <a:pt x="97986" y="13885"/>
                  <a:pt x="101317" y="16308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5" name="Text 9"/>
          <p:cNvSpPr/>
          <p:nvPr/>
        </p:nvSpPr>
        <p:spPr>
          <a:xfrm>
            <a:off x="728453" y="6297283"/>
            <a:ext cx="1124629" cy="1789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9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Respektvolle Distanz</a:t>
            </a:r>
            <a:endParaRPr lang="en-US" sz="1600" dirty="0"/>
          </a:p>
        </p:txBody>
      </p:sp>
      <p:sp>
        <p:nvSpPr>
          <p:cNvPr id="16" name="Shape 10"/>
          <p:cNvSpPr/>
          <p:nvPr/>
        </p:nvSpPr>
        <p:spPr>
          <a:xfrm>
            <a:off x="3525781" y="6331363"/>
            <a:ext cx="104369" cy="119279"/>
          </a:xfrm>
          <a:custGeom>
            <a:avLst/>
            <a:gdLst/>
            <a:ahLst/>
            <a:cxnLst/>
            <a:rect l="l" t="t" r="r" b="b"/>
            <a:pathLst>
              <a:path w="104369" h="119279">
                <a:moveTo>
                  <a:pt x="101294" y="16331"/>
                </a:moveTo>
                <a:cubicBezTo>
                  <a:pt x="104625" y="18754"/>
                  <a:pt x="105371" y="23413"/>
                  <a:pt x="102948" y="26745"/>
                </a:cubicBezTo>
                <a:lnTo>
                  <a:pt x="43308" y="108749"/>
                </a:lnTo>
                <a:cubicBezTo>
                  <a:pt x="42027" y="110519"/>
                  <a:pt x="40047" y="111614"/>
                  <a:pt x="37857" y="111801"/>
                </a:cubicBezTo>
                <a:cubicBezTo>
                  <a:pt x="35667" y="111987"/>
                  <a:pt x="33547" y="111172"/>
                  <a:pt x="32010" y="109634"/>
                </a:cubicBezTo>
                <a:lnTo>
                  <a:pt x="2190" y="79814"/>
                </a:lnTo>
                <a:cubicBezTo>
                  <a:pt x="-722" y="76902"/>
                  <a:pt x="-722" y="72173"/>
                  <a:pt x="2190" y="69261"/>
                </a:cubicBezTo>
                <a:cubicBezTo>
                  <a:pt x="5102" y="66349"/>
                  <a:pt x="9831" y="66349"/>
                  <a:pt x="12743" y="69261"/>
                </a:cubicBezTo>
                <a:lnTo>
                  <a:pt x="36389" y="92907"/>
                </a:lnTo>
                <a:lnTo>
                  <a:pt x="90904" y="17962"/>
                </a:lnTo>
                <a:cubicBezTo>
                  <a:pt x="93326" y="14630"/>
                  <a:pt x="97986" y="13885"/>
                  <a:pt x="101317" y="16308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7" name="Text 11"/>
          <p:cNvSpPr/>
          <p:nvPr/>
        </p:nvSpPr>
        <p:spPr>
          <a:xfrm>
            <a:off x="3718544" y="6297283"/>
            <a:ext cx="1260948" cy="1789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9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Authentische Momente</a:t>
            </a:r>
            <a:endParaRPr lang="en-US" sz="1600" dirty="0"/>
          </a:p>
        </p:txBody>
      </p:sp>
      <p:sp>
        <p:nvSpPr>
          <p:cNvPr id="18" name="Shape 12"/>
          <p:cNvSpPr/>
          <p:nvPr/>
        </p:nvSpPr>
        <p:spPr>
          <a:xfrm>
            <a:off x="6764015" y="1192788"/>
            <a:ext cx="5086390" cy="3433526"/>
          </a:xfrm>
          <a:custGeom>
            <a:avLst/>
            <a:gdLst/>
            <a:ahLst/>
            <a:cxnLst/>
            <a:rect l="l" t="t" r="r" b="b"/>
            <a:pathLst>
              <a:path w="5086390" h="3433526">
                <a:moveTo>
                  <a:pt x="136311" y="0"/>
                </a:moveTo>
                <a:lnTo>
                  <a:pt x="4950079" y="0"/>
                </a:lnTo>
                <a:cubicBezTo>
                  <a:pt x="5025361" y="0"/>
                  <a:pt x="5086390" y="61029"/>
                  <a:pt x="5086390" y="136311"/>
                </a:cubicBezTo>
                <a:lnTo>
                  <a:pt x="5086390" y="3297215"/>
                </a:lnTo>
                <a:cubicBezTo>
                  <a:pt x="5086390" y="3372498"/>
                  <a:pt x="5025361" y="3433526"/>
                  <a:pt x="4950079" y="3433526"/>
                </a:cubicBezTo>
                <a:lnTo>
                  <a:pt x="136311" y="3433526"/>
                </a:lnTo>
                <a:cubicBezTo>
                  <a:pt x="61029" y="3433526"/>
                  <a:pt x="0" y="3372498"/>
                  <a:pt x="0" y="3297215"/>
                </a:cubicBezTo>
                <a:lnTo>
                  <a:pt x="0" y="136311"/>
                </a:lnTo>
                <a:cubicBezTo>
                  <a:pt x="0" y="61029"/>
                  <a:pt x="61029" y="0"/>
                  <a:pt x="136311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12998" dist="170398" dir="5400000">
              <a:srgbClr val="000000">
                <a:alpha val="10196"/>
              </a:srgbClr>
            </a:outerShdw>
          </a:effectLst>
        </p:spPr>
      </p:sp>
      <p:sp>
        <p:nvSpPr>
          <p:cNvPr id="19" name="Text 13"/>
          <p:cNvSpPr/>
          <p:nvPr/>
        </p:nvSpPr>
        <p:spPr>
          <a:xfrm>
            <a:off x="6968493" y="1397266"/>
            <a:ext cx="4779673" cy="3067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1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Fotografie-Stil</a:t>
            </a:r>
            <a:endParaRPr lang="en-US" sz="1600" dirty="0"/>
          </a:p>
        </p:txBody>
      </p:sp>
      <p:sp>
        <p:nvSpPr>
          <p:cNvPr id="20" name="Shape 14"/>
          <p:cNvSpPr/>
          <p:nvPr/>
        </p:nvSpPr>
        <p:spPr>
          <a:xfrm>
            <a:off x="6989792" y="1863732"/>
            <a:ext cx="170398" cy="170398"/>
          </a:xfrm>
          <a:custGeom>
            <a:avLst/>
            <a:gdLst/>
            <a:ahLst/>
            <a:cxnLst/>
            <a:rect l="l" t="t" r="r" b="b"/>
            <a:pathLst>
              <a:path w="170398" h="170398">
                <a:moveTo>
                  <a:pt x="49622" y="21566"/>
                </a:moveTo>
                <a:lnTo>
                  <a:pt x="46161" y="31950"/>
                </a:lnTo>
                <a:lnTo>
                  <a:pt x="21300" y="31950"/>
                </a:lnTo>
                <a:cubicBezTo>
                  <a:pt x="9552" y="31950"/>
                  <a:pt x="0" y="41501"/>
                  <a:pt x="0" y="53249"/>
                </a:cubicBezTo>
                <a:lnTo>
                  <a:pt x="0" y="138449"/>
                </a:lnTo>
                <a:cubicBezTo>
                  <a:pt x="0" y="150197"/>
                  <a:pt x="9552" y="159748"/>
                  <a:pt x="21300" y="159748"/>
                </a:cubicBezTo>
                <a:lnTo>
                  <a:pt x="149099" y="159748"/>
                </a:lnTo>
                <a:cubicBezTo>
                  <a:pt x="160847" y="159748"/>
                  <a:pt x="170398" y="150197"/>
                  <a:pt x="170398" y="138449"/>
                </a:cubicBezTo>
                <a:lnTo>
                  <a:pt x="170398" y="53249"/>
                </a:lnTo>
                <a:cubicBezTo>
                  <a:pt x="170398" y="41501"/>
                  <a:pt x="160847" y="31950"/>
                  <a:pt x="149099" y="31950"/>
                </a:cubicBezTo>
                <a:lnTo>
                  <a:pt x="124238" y="31950"/>
                </a:lnTo>
                <a:lnTo>
                  <a:pt x="120776" y="21566"/>
                </a:lnTo>
                <a:cubicBezTo>
                  <a:pt x="118613" y="15043"/>
                  <a:pt x="112523" y="10650"/>
                  <a:pt x="105634" y="10650"/>
                </a:cubicBezTo>
                <a:lnTo>
                  <a:pt x="64765" y="10650"/>
                </a:lnTo>
                <a:cubicBezTo>
                  <a:pt x="57876" y="10650"/>
                  <a:pt x="51785" y="15043"/>
                  <a:pt x="49622" y="21566"/>
                </a:cubicBezTo>
                <a:close/>
                <a:moveTo>
                  <a:pt x="85199" y="63899"/>
                </a:moveTo>
                <a:cubicBezTo>
                  <a:pt x="102833" y="63899"/>
                  <a:pt x="117149" y="78216"/>
                  <a:pt x="117149" y="95849"/>
                </a:cubicBezTo>
                <a:cubicBezTo>
                  <a:pt x="117149" y="113483"/>
                  <a:pt x="102833" y="127799"/>
                  <a:pt x="85199" y="127799"/>
                </a:cubicBezTo>
                <a:cubicBezTo>
                  <a:pt x="67566" y="127799"/>
                  <a:pt x="53249" y="113483"/>
                  <a:pt x="53249" y="95849"/>
                </a:cubicBezTo>
                <a:cubicBezTo>
                  <a:pt x="53249" y="78216"/>
                  <a:pt x="67566" y="63899"/>
                  <a:pt x="85199" y="63899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1" name="Text 15"/>
          <p:cNvSpPr/>
          <p:nvPr/>
        </p:nvSpPr>
        <p:spPr>
          <a:xfrm>
            <a:off x="7283730" y="1840302"/>
            <a:ext cx="2074600" cy="2215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0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Minimalistisch &amp; Atmosphärisch</a:t>
            </a:r>
            <a:endParaRPr lang="en-US" sz="1600" dirty="0"/>
          </a:p>
        </p:txBody>
      </p:sp>
      <p:sp>
        <p:nvSpPr>
          <p:cNvPr id="22" name="Text 16"/>
          <p:cNvSpPr/>
          <p:nvPr/>
        </p:nvSpPr>
        <p:spPr>
          <a:xfrm>
            <a:off x="6968493" y="2125719"/>
            <a:ext cx="4741333" cy="6219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6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Hochwertige Fotografie mit Fokus auf Naturtexturen (Stein, Holz, Blätter) und bedrohte Tierarten. Ruhige, atmosphärische Bildsprache mit weichem, natürlichem Licht.</a:t>
            </a:r>
            <a:endParaRPr lang="en-US" sz="1600" dirty="0"/>
          </a:p>
        </p:txBody>
      </p:sp>
      <p:sp>
        <p:nvSpPr>
          <p:cNvPr id="23" name="Shape 17"/>
          <p:cNvSpPr/>
          <p:nvPr/>
        </p:nvSpPr>
        <p:spPr>
          <a:xfrm>
            <a:off x="6989792" y="2908486"/>
            <a:ext cx="170398" cy="170398"/>
          </a:xfrm>
          <a:custGeom>
            <a:avLst/>
            <a:gdLst/>
            <a:ahLst/>
            <a:cxnLst/>
            <a:rect l="l" t="t" r="r" b="b"/>
            <a:pathLst>
              <a:path w="170398" h="170398">
                <a:moveTo>
                  <a:pt x="85199" y="0"/>
                </a:moveTo>
                <a:cubicBezTo>
                  <a:pt x="88927" y="0"/>
                  <a:pt x="92421" y="1964"/>
                  <a:pt x="94318" y="5159"/>
                </a:cubicBezTo>
                <a:lnTo>
                  <a:pt x="126268" y="58408"/>
                </a:lnTo>
                <a:cubicBezTo>
                  <a:pt x="128231" y="61703"/>
                  <a:pt x="128298" y="65796"/>
                  <a:pt x="126401" y="69124"/>
                </a:cubicBezTo>
                <a:cubicBezTo>
                  <a:pt x="124504" y="72453"/>
                  <a:pt x="120976" y="74549"/>
                  <a:pt x="117149" y="74549"/>
                </a:cubicBezTo>
                <a:lnTo>
                  <a:pt x="53249" y="74549"/>
                </a:lnTo>
                <a:cubicBezTo>
                  <a:pt x="49422" y="74549"/>
                  <a:pt x="45861" y="72486"/>
                  <a:pt x="43997" y="69158"/>
                </a:cubicBezTo>
                <a:cubicBezTo>
                  <a:pt x="42134" y="65830"/>
                  <a:pt x="42167" y="61736"/>
                  <a:pt x="44131" y="58441"/>
                </a:cubicBezTo>
                <a:lnTo>
                  <a:pt x="76080" y="5192"/>
                </a:lnTo>
                <a:cubicBezTo>
                  <a:pt x="77977" y="1964"/>
                  <a:pt x="81472" y="0"/>
                  <a:pt x="85199" y="0"/>
                </a:cubicBezTo>
                <a:close/>
                <a:moveTo>
                  <a:pt x="42600" y="90524"/>
                </a:moveTo>
                <a:cubicBezTo>
                  <a:pt x="63172" y="90524"/>
                  <a:pt x="79874" y="107226"/>
                  <a:pt x="79874" y="127799"/>
                </a:cubicBezTo>
                <a:cubicBezTo>
                  <a:pt x="79874" y="148371"/>
                  <a:pt x="63172" y="165073"/>
                  <a:pt x="42600" y="165073"/>
                </a:cubicBezTo>
                <a:cubicBezTo>
                  <a:pt x="22027" y="165073"/>
                  <a:pt x="5325" y="148371"/>
                  <a:pt x="5325" y="127799"/>
                </a:cubicBezTo>
                <a:cubicBezTo>
                  <a:pt x="5325" y="107226"/>
                  <a:pt x="22027" y="90524"/>
                  <a:pt x="42600" y="90524"/>
                </a:cubicBezTo>
                <a:close/>
                <a:moveTo>
                  <a:pt x="109161" y="95849"/>
                </a:moveTo>
                <a:lnTo>
                  <a:pt x="146436" y="95849"/>
                </a:lnTo>
                <a:cubicBezTo>
                  <a:pt x="153791" y="95849"/>
                  <a:pt x="159748" y="101806"/>
                  <a:pt x="159748" y="109161"/>
                </a:cubicBezTo>
                <a:lnTo>
                  <a:pt x="159748" y="146436"/>
                </a:lnTo>
                <a:cubicBezTo>
                  <a:pt x="159748" y="153791"/>
                  <a:pt x="153791" y="159748"/>
                  <a:pt x="146436" y="159748"/>
                </a:cubicBezTo>
                <a:lnTo>
                  <a:pt x="109161" y="159748"/>
                </a:lnTo>
                <a:cubicBezTo>
                  <a:pt x="101806" y="159748"/>
                  <a:pt x="95849" y="153791"/>
                  <a:pt x="95849" y="146436"/>
                </a:cubicBezTo>
                <a:lnTo>
                  <a:pt x="95849" y="109161"/>
                </a:lnTo>
                <a:cubicBezTo>
                  <a:pt x="95849" y="101806"/>
                  <a:pt x="101806" y="95849"/>
                  <a:pt x="109161" y="95849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4" name="Text 18"/>
          <p:cNvSpPr/>
          <p:nvPr/>
        </p:nvSpPr>
        <p:spPr>
          <a:xfrm>
            <a:off x="7283730" y="2885057"/>
            <a:ext cx="1256688" cy="2215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0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Technischer Touch</a:t>
            </a:r>
            <a:endParaRPr lang="en-US" sz="1600" dirty="0"/>
          </a:p>
        </p:txBody>
      </p:sp>
      <p:sp>
        <p:nvSpPr>
          <p:cNvPr id="25" name="Text 19"/>
          <p:cNvSpPr/>
          <p:nvPr/>
        </p:nvSpPr>
        <p:spPr>
          <a:xfrm>
            <a:off x="6968493" y="3170474"/>
            <a:ext cx="4741333" cy="4174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6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Saubere, geometrische Kompositionen und klare Linien, die an technische Zeichnungen erinnern. Moderne Ästhetik trifft auf organische Formen.</a:t>
            </a:r>
            <a:endParaRPr lang="en-US" sz="1600" dirty="0"/>
          </a:p>
        </p:txBody>
      </p:sp>
      <p:sp>
        <p:nvSpPr>
          <p:cNvPr id="26" name="Shape 20"/>
          <p:cNvSpPr/>
          <p:nvPr/>
        </p:nvSpPr>
        <p:spPr>
          <a:xfrm>
            <a:off x="6989792" y="3745568"/>
            <a:ext cx="170398" cy="170398"/>
          </a:xfrm>
          <a:custGeom>
            <a:avLst/>
            <a:gdLst/>
            <a:ahLst/>
            <a:cxnLst/>
            <a:rect l="l" t="t" r="r" b="b"/>
            <a:pathLst>
              <a:path w="170398" h="170398">
                <a:moveTo>
                  <a:pt x="170398" y="85199"/>
                </a:moveTo>
                <a:cubicBezTo>
                  <a:pt x="170398" y="85499"/>
                  <a:pt x="170398" y="85798"/>
                  <a:pt x="170398" y="86098"/>
                </a:cubicBezTo>
                <a:cubicBezTo>
                  <a:pt x="170265" y="98245"/>
                  <a:pt x="159216" y="106499"/>
                  <a:pt x="147068" y="106499"/>
                </a:cubicBezTo>
                <a:lnTo>
                  <a:pt x="114486" y="106499"/>
                </a:lnTo>
                <a:cubicBezTo>
                  <a:pt x="105667" y="106499"/>
                  <a:pt x="98512" y="113654"/>
                  <a:pt x="98512" y="122474"/>
                </a:cubicBezTo>
                <a:cubicBezTo>
                  <a:pt x="98512" y="123605"/>
                  <a:pt x="98645" y="124704"/>
                  <a:pt x="98844" y="125769"/>
                </a:cubicBezTo>
                <a:cubicBezTo>
                  <a:pt x="99543" y="129163"/>
                  <a:pt x="101008" y="132425"/>
                  <a:pt x="102439" y="135720"/>
                </a:cubicBezTo>
                <a:cubicBezTo>
                  <a:pt x="104469" y="140312"/>
                  <a:pt x="106466" y="144872"/>
                  <a:pt x="106466" y="149698"/>
                </a:cubicBezTo>
                <a:cubicBezTo>
                  <a:pt x="106466" y="160281"/>
                  <a:pt x="99277" y="169899"/>
                  <a:pt x="88694" y="170332"/>
                </a:cubicBezTo>
                <a:cubicBezTo>
                  <a:pt x="87529" y="170365"/>
                  <a:pt x="86364" y="170398"/>
                  <a:pt x="85166" y="170398"/>
                </a:cubicBezTo>
                <a:cubicBezTo>
                  <a:pt x="38107" y="170398"/>
                  <a:pt x="-33" y="132258"/>
                  <a:pt x="-33" y="85199"/>
                </a:cubicBezTo>
                <a:cubicBezTo>
                  <a:pt x="-33" y="38140"/>
                  <a:pt x="38140" y="0"/>
                  <a:pt x="85199" y="0"/>
                </a:cubicBezTo>
                <a:cubicBezTo>
                  <a:pt x="132258" y="0"/>
                  <a:pt x="170398" y="38140"/>
                  <a:pt x="170398" y="85199"/>
                </a:cubicBezTo>
                <a:close/>
                <a:moveTo>
                  <a:pt x="42600" y="95849"/>
                </a:moveTo>
                <a:cubicBezTo>
                  <a:pt x="42600" y="89971"/>
                  <a:pt x="37828" y="85199"/>
                  <a:pt x="31950" y="85199"/>
                </a:cubicBezTo>
                <a:cubicBezTo>
                  <a:pt x="26072" y="85199"/>
                  <a:pt x="21300" y="89971"/>
                  <a:pt x="21300" y="95849"/>
                </a:cubicBezTo>
                <a:cubicBezTo>
                  <a:pt x="21300" y="101727"/>
                  <a:pt x="26072" y="106499"/>
                  <a:pt x="31950" y="106499"/>
                </a:cubicBezTo>
                <a:cubicBezTo>
                  <a:pt x="37828" y="106499"/>
                  <a:pt x="42600" y="101727"/>
                  <a:pt x="42600" y="95849"/>
                </a:cubicBezTo>
                <a:close/>
                <a:moveTo>
                  <a:pt x="42600" y="63899"/>
                </a:moveTo>
                <a:cubicBezTo>
                  <a:pt x="48477" y="63899"/>
                  <a:pt x="53249" y="59127"/>
                  <a:pt x="53249" y="53249"/>
                </a:cubicBezTo>
                <a:cubicBezTo>
                  <a:pt x="53249" y="47372"/>
                  <a:pt x="48477" y="42600"/>
                  <a:pt x="42600" y="42600"/>
                </a:cubicBezTo>
                <a:cubicBezTo>
                  <a:pt x="36722" y="42600"/>
                  <a:pt x="31950" y="47372"/>
                  <a:pt x="31950" y="53249"/>
                </a:cubicBezTo>
                <a:cubicBezTo>
                  <a:pt x="31950" y="59127"/>
                  <a:pt x="36722" y="63899"/>
                  <a:pt x="42600" y="63899"/>
                </a:cubicBezTo>
                <a:close/>
                <a:moveTo>
                  <a:pt x="95849" y="31950"/>
                </a:moveTo>
                <a:cubicBezTo>
                  <a:pt x="95849" y="26072"/>
                  <a:pt x="91077" y="21300"/>
                  <a:pt x="85199" y="21300"/>
                </a:cubicBezTo>
                <a:cubicBezTo>
                  <a:pt x="79321" y="21300"/>
                  <a:pt x="74549" y="26072"/>
                  <a:pt x="74549" y="31950"/>
                </a:cubicBezTo>
                <a:cubicBezTo>
                  <a:pt x="74549" y="37828"/>
                  <a:pt x="79321" y="42600"/>
                  <a:pt x="85199" y="42600"/>
                </a:cubicBezTo>
                <a:cubicBezTo>
                  <a:pt x="91077" y="42600"/>
                  <a:pt x="95849" y="37828"/>
                  <a:pt x="95849" y="31950"/>
                </a:cubicBezTo>
                <a:close/>
                <a:moveTo>
                  <a:pt x="127799" y="63899"/>
                </a:moveTo>
                <a:cubicBezTo>
                  <a:pt x="133677" y="63899"/>
                  <a:pt x="138449" y="59127"/>
                  <a:pt x="138449" y="53249"/>
                </a:cubicBezTo>
                <a:cubicBezTo>
                  <a:pt x="138449" y="47372"/>
                  <a:pt x="133677" y="42600"/>
                  <a:pt x="127799" y="42600"/>
                </a:cubicBezTo>
                <a:cubicBezTo>
                  <a:pt x="121921" y="42600"/>
                  <a:pt x="117149" y="47372"/>
                  <a:pt x="117149" y="53249"/>
                </a:cubicBezTo>
                <a:cubicBezTo>
                  <a:pt x="117149" y="59127"/>
                  <a:pt x="121921" y="63899"/>
                  <a:pt x="127799" y="63899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7" name="Text 21"/>
          <p:cNvSpPr/>
          <p:nvPr/>
        </p:nvSpPr>
        <p:spPr>
          <a:xfrm>
            <a:off x="7283730" y="3722138"/>
            <a:ext cx="1128889" cy="2215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0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Farbabstimmung</a:t>
            </a:r>
            <a:endParaRPr lang="en-US" sz="1600" dirty="0"/>
          </a:p>
        </p:txBody>
      </p:sp>
      <p:sp>
        <p:nvSpPr>
          <p:cNvPr id="28" name="Text 22"/>
          <p:cNvSpPr/>
          <p:nvPr/>
        </p:nvSpPr>
        <p:spPr>
          <a:xfrm>
            <a:off x="6968493" y="4007556"/>
            <a:ext cx="4741333" cy="4174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6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Bilder sollten zur Unselten-Farbpalette passen: Erdige Töne, natürliche Grüntöne, warme Sandfarben. Farbkorrektur im Post-Processing an Markenfarben anpassen.</a:t>
            </a:r>
            <a:endParaRPr lang="en-US" sz="1600" dirty="0"/>
          </a:p>
        </p:txBody>
      </p:sp>
      <p:sp>
        <p:nvSpPr>
          <p:cNvPr id="29" name="Shape 23"/>
          <p:cNvSpPr/>
          <p:nvPr/>
        </p:nvSpPr>
        <p:spPr>
          <a:xfrm>
            <a:off x="6764015" y="4763698"/>
            <a:ext cx="5086390" cy="1882901"/>
          </a:xfrm>
          <a:custGeom>
            <a:avLst/>
            <a:gdLst/>
            <a:ahLst/>
            <a:cxnLst/>
            <a:rect l="l" t="t" r="r" b="b"/>
            <a:pathLst>
              <a:path w="5086390" h="1882901">
                <a:moveTo>
                  <a:pt x="136322" y="0"/>
                </a:moveTo>
                <a:lnTo>
                  <a:pt x="4950068" y="0"/>
                </a:lnTo>
                <a:cubicBezTo>
                  <a:pt x="5025356" y="0"/>
                  <a:pt x="5086390" y="61033"/>
                  <a:pt x="5086390" y="136322"/>
                </a:cubicBezTo>
                <a:lnTo>
                  <a:pt x="5086390" y="1746579"/>
                </a:lnTo>
                <a:cubicBezTo>
                  <a:pt x="5086390" y="1821868"/>
                  <a:pt x="5025356" y="1882901"/>
                  <a:pt x="4950068" y="1882901"/>
                </a:cubicBezTo>
                <a:lnTo>
                  <a:pt x="136322" y="1882901"/>
                </a:lnTo>
                <a:cubicBezTo>
                  <a:pt x="61033" y="1882901"/>
                  <a:pt x="0" y="1821868"/>
                  <a:pt x="0" y="1746579"/>
                </a:cubicBezTo>
                <a:lnTo>
                  <a:pt x="0" y="136322"/>
                </a:lnTo>
                <a:cubicBezTo>
                  <a:pt x="0" y="61084"/>
                  <a:pt x="61084" y="0"/>
                  <a:pt x="13632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12998" dist="170398" dir="5400000">
              <a:srgbClr val="000000">
                <a:alpha val="10196"/>
              </a:srgbClr>
            </a:outerShdw>
          </a:effectLst>
        </p:spPr>
      </p:sp>
      <p:sp>
        <p:nvSpPr>
          <p:cNvPr id="30" name="Text 24"/>
          <p:cNvSpPr/>
          <p:nvPr/>
        </p:nvSpPr>
        <p:spPr>
          <a:xfrm>
            <a:off x="6934413" y="4934096"/>
            <a:ext cx="4822273" cy="23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8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Bildkategorien</a:t>
            </a:r>
            <a:endParaRPr lang="en-US" sz="1600" dirty="0"/>
          </a:p>
        </p:txBody>
      </p:sp>
      <p:sp>
        <p:nvSpPr>
          <p:cNvPr id="31" name="Shape 25"/>
          <p:cNvSpPr/>
          <p:nvPr/>
        </p:nvSpPr>
        <p:spPr>
          <a:xfrm>
            <a:off x="6934413" y="5308973"/>
            <a:ext cx="272637" cy="272637"/>
          </a:xfrm>
          <a:custGeom>
            <a:avLst/>
            <a:gdLst/>
            <a:ahLst/>
            <a:cxnLst/>
            <a:rect l="l" t="t" r="r" b="b"/>
            <a:pathLst>
              <a:path w="272637" h="272637">
                <a:moveTo>
                  <a:pt x="136319" y="0"/>
                </a:moveTo>
                <a:lnTo>
                  <a:pt x="136319" y="0"/>
                </a:lnTo>
                <a:cubicBezTo>
                  <a:pt x="211555" y="0"/>
                  <a:pt x="272637" y="61082"/>
                  <a:pt x="272637" y="136319"/>
                </a:cubicBezTo>
                <a:lnTo>
                  <a:pt x="272637" y="136319"/>
                </a:lnTo>
                <a:cubicBezTo>
                  <a:pt x="272637" y="211555"/>
                  <a:pt x="211555" y="272637"/>
                  <a:pt x="136319" y="272637"/>
                </a:cubicBezTo>
                <a:lnTo>
                  <a:pt x="136319" y="272637"/>
                </a:lnTo>
                <a:cubicBezTo>
                  <a:pt x="61082" y="272637"/>
                  <a:pt x="0" y="211555"/>
                  <a:pt x="0" y="136319"/>
                </a:cubicBezTo>
                <a:lnTo>
                  <a:pt x="0" y="136319"/>
                </a:lnTo>
                <a:cubicBezTo>
                  <a:pt x="0" y="61082"/>
                  <a:pt x="61082" y="0"/>
                  <a:pt x="136319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32" name="Shape 26"/>
          <p:cNvSpPr/>
          <p:nvPr/>
        </p:nvSpPr>
        <p:spPr>
          <a:xfrm>
            <a:off x="7013222" y="5385652"/>
            <a:ext cx="119279" cy="119279"/>
          </a:xfrm>
          <a:custGeom>
            <a:avLst/>
            <a:gdLst/>
            <a:ahLst/>
            <a:cxnLst/>
            <a:rect l="l" t="t" r="r" b="b"/>
            <a:pathLst>
              <a:path w="119279" h="119279">
                <a:moveTo>
                  <a:pt x="54631" y="21643"/>
                </a:moveTo>
                <a:cubicBezTo>
                  <a:pt x="57962" y="31637"/>
                  <a:pt x="54561" y="41724"/>
                  <a:pt x="47036" y="44194"/>
                </a:cubicBezTo>
                <a:cubicBezTo>
                  <a:pt x="39511" y="46663"/>
                  <a:pt x="30705" y="40559"/>
                  <a:pt x="27374" y="30565"/>
                </a:cubicBezTo>
                <a:cubicBezTo>
                  <a:pt x="24042" y="20571"/>
                  <a:pt x="27443" y="10483"/>
                  <a:pt x="34968" y="8014"/>
                </a:cubicBezTo>
                <a:cubicBezTo>
                  <a:pt x="42493" y="5545"/>
                  <a:pt x="51299" y="11648"/>
                  <a:pt x="54631" y="21643"/>
                </a:cubicBezTo>
                <a:close/>
                <a:moveTo>
                  <a:pt x="23390" y="46267"/>
                </a:moveTo>
                <a:cubicBezTo>
                  <a:pt x="27793" y="53815"/>
                  <a:pt x="26721" y="62598"/>
                  <a:pt x="21014" y="65860"/>
                </a:cubicBezTo>
                <a:cubicBezTo>
                  <a:pt x="15306" y="69121"/>
                  <a:pt x="7105" y="65650"/>
                  <a:pt x="2726" y="58102"/>
                </a:cubicBezTo>
                <a:cubicBezTo>
                  <a:pt x="-1654" y="50554"/>
                  <a:pt x="-606" y="41771"/>
                  <a:pt x="5102" y="38509"/>
                </a:cubicBezTo>
                <a:cubicBezTo>
                  <a:pt x="10810" y="35248"/>
                  <a:pt x="19010" y="38719"/>
                  <a:pt x="23390" y="46267"/>
                </a:cubicBezTo>
                <a:close/>
                <a:moveTo>
                  <a:pt x="16121" y="93466"/>
                </a:moveTo>
                <a:cubicBezTo>
                  <a:pt x="28329" y="60548"/>
                  <a:pt x="50018" y="52184"/>
                  <a:pt x="59639" y="52184"/>
                </a:cubicBezTo>
                <a:cubicBezTo>
                  <a:pt x="69261" y="52184"/>
                  <a:pt x="90950" y="60548"/>
                  <a:pt x="103158" y="93466"/>
                </a:cubicBezTo>
                <a:cubicBezTo>
                  <a:pt x="103996" y="95726"/>
                  <a:pt x="104369" y="98149"/>
                  <a:pt x="104369" y="100572"/>
                </a:cubicBezTo>
                <a:lnTo>
                  <a:pt x="104369" y="100944"/>
                </a:lnTo>
                <a:cubicBezTo>
                  <a:pt x="104369" y="106955"/>
                  <a:pt x="99500" y="111824"/>
                  <a:pt x="93489" y="111824"/>
                </a:cubicBezTo>
                <a:cubicBezTo>
                  <a:pt x="90810" y="111824"/>
                  <a:pt x="88155" y="111498"/>
                  <a:pt x="85569" y="110845"/>
                </a:cubicBezTo>
                <a:lnTo>
                  <a:pt x="65068" y="105720"/>
                </a:lnTo>
                <a:cubicBezTo>
                  <a:pt x="61503" y="104835"/>
                  <a:pt x="57776" y="104835"/>
                  <a:pt x="54211" y="105720"/>
                </a:cubicBezTo>
                <a:lnTo>
                  <a:pt x="33710" y="110845"/>
                </a:lnTo>
                <a:cubicBezTo>
                  <a:pt x="31124" y="111498"/>
                  <a:pt x="28469" y="111824"/>
                  <a:pt x="25789" y="111824"/>
                </a:cubicBezTo>
                <a:cubicBezTo>
                  <a:pt x="19779" y="111824"/>
                  <a:pt x="14910" y="106955"/>
                  <a:pt x="14910" y="100944"/>
                </a:cubicBezTo>
                <a:lnTo>
                  <a:pt x="14910" y="100572"/>
                </a:lnTo>
                <a:cubicBezTo>
                  <a:pt x="14910" y="98149"/>
                  <a:pt x="15283" y="95726"/>
                  <a:pt x="16121" y="93466"/>
                </a:cubicBezTo>
                <a:close/>
                <a:moveTo>
                  <a:pt x="98265" y="65860"/>
                </a:moveTo>
                <a:cubicBezTo>
                  <a:pt x="92558" y="62598"/>
                  <a:pt x="91486" y="53815"/>
                  <a:pt x="95889" y="46267"/>
                </a:cubicBezTo>
                <a:cubicBezTo>
                  <a:pt x="100292" y="38719"/>
                  <a:pt x="108469" y="35248"/>
                  <a:pt x="114177" y="38509"/>
                </a:cubicBezTo>
                <a:cubicBezTo>
                  <a:pt x="119885" y="41771"/>
                  <a:pt x="120956" y="50554"/>
                  <a:pt x="116553" y="58102"/>
                </a:cubicBezTo>
                <a:cubicBezTo>
                  <a:pt x="112150" y="65650"/>
                  <a:pt x="103973" y="69121"/>
                  <a:pt x="98265" y="65860"/>
                </a:cubicBezTo>
                <a:close/>
                <a:moveTo>
                  <a:pt x="72243" y="44194"/>
                </a:moveTo>
                <a:cubicBezTo>
                  <a:pt x="64718" y="41724"/>
                  <a:pt x="61317" y="31637"/>
                  <a:pt x="64648" y="21643"/>
                </a:cubicBezTo>
                <a:cubicBezTo>
                  <a:pt x="67980" y="11648"/>
                  <a:pt x="76786" y="5545"/>
                  <a:pt x="84311" y="8014"/>
                </a:cubicBezTo>
                <a:cubicBezTo>
                  <a:pt x="91835" y="10483"/>
                  <a:pt x="95237" y="20571"/>
                  <a:pt x="91905" y="30565"/>
                </a:cubicBezTo>
                <a:cubicBezTo>
                  <a:pt x="88574" y="40559"/>
                  <a:pt x="79768" y="46663"/>
                  <a:pt x="72243" y="44194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33" name="Text 27"/>
          <p:cNvSpPr/>
          <p:nvPr/>
        </p:nvSpPr>
        <p:spPr>
          <a:xfrm>
            <a:off x="7309289" y="5266373"/>
            <a:ext cx="2317417" cy="1789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9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Wildlife</a:t>
            </a:r>
            <a:endParaRPr lang="en-US" sz="1600" dirty="0"/>
          </a:p>
        </p:txBody>
      </p:sp>
      <p:sp>
        <p:nvSpPr>
          <p:cNvPr id="34" name="Text 28"/>
          <p:cNvSpPr/>
          <p:nvPr/>
        </p:nvSpPr>
        <p:spPr>
          <a:xfrm>
            <a:off x="7309289" y="5445291"/>
            <a:ext cx="2317417" cy="1789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9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Bedrohte Tierarten in natürlicher Umgebung</a:t>
            </a:r>
            <a:endParaRPr lang="en-US" sz="1600" dirty="0"/>
          </a:p>
        </p:txBody>
      </p:sp>
      <p:sp>
        <p:nvSpPr>
          <p:cNvPr id="35" name="Shape 29"/>
          <p:cNvSpPr/>
          <p:nvPr/>
        </p:nvSpPr>
        <p:spPr>
          <a:xfrm>
            <a:off x="6934413" y="5734969"/>
            <a:ext cx="272637" cy="272637"/>
          </a:xfrm>
          <a:custGeom>
            <a:avLst/>
            <a:gdLst/>
            <a:ahLst/>
            <a:cxnLst/>
            <a:rect l="l" t="t" r="r" b="b"/>
            <a:pathLst>
              <a:path w="272637" h="272637">
                <a:moveTo>
                  <a:pt x="136319" y="0"/>
                </a:moveTo>
                <a:lnTo>
                  <a:pt x="136319" y="0"/>
                </a:lnTo>
                <a:cubicBezTo>
                  <a:pt x="211555" y="0"/>
                  <a:pt x="272637" y="61082"/>
                  <a:pt x="272637" y="136319"/>
                </a:cubicBezTo>
                <a:lnTo>
                  <a:pt x="272637" y="136319"/>
                </a:lnTo>
                <a:cubicBezTo>
                  <a:pt x="272637" y="211555"/>
                  <a:pt x="211555" y="272637"/>
                  <a:pt x="136319" y="272637"/>
                </a:cubicBezTo>
                <a:lnTo>
                  <a:pt x="136319" y="272637"/>
                </a:lnTo>
                <a:cubicBezTo>
                  <a:pt x="61082" y="272637"/>
                  <a:pt x="0" y="211555"/>
                  <a:pt x="0" y="136319"/>
                </a:cubicBezTo>
                <a:lnTo>
                  <a:pt x="0" y="136319"/>
                </a:lnTo>
                <a:cubicBezTo>
                  <a:pt x="0" y="61082"/>
                  <a:pt x="61082" y="0"/>
                  <a:pt x="136319" y="0"/>
                </a:cubicBezTo>
                <a:close/>
              </a:path>
            </a:pathLst>
          </a:custGeom>
          <a:solidFill>
            <a:srgbClr val="8A817C"/>
          </a:solidFill>
          <a:ln/>
        </p:spPr>
      </p:sp>
      <p:sp>
        <p:nvSpPr>
          <p:cNvPr id="36" name="Shape 30"/>
          <p:cNvSpPr/>
          <p:nvPr/>
        </p:nvSpPr>
        <p:spPr>
          <a:xfrm>
            <a:off x="7013222" y="5811648"/>
            <a:ext cx="119279" cy="119279"/>
          </a:xfrm>
          <a:custGeom>
            <a:avLst/>
            <a:gdLst/>
            <a:ahLst/>
            <a:cxnLst/>
            <a:rect l="l" t="t" r="r" b="b"/>
            <a:pathLst>
              <a:path w="119279" h="119279">
                <a:moveTo>
                  <a:pt x="109797" y="1561"/>
                </a:moveTo>
                <a:cubicBezTo>
                  <a:pt x="111288" y="140"/>
                  <a:pt x="113455" y="-373"/>
                  <a:pt x="115458" y="280"/>
                </a:cubicBezTo>
                <a:cubicBezTo>
                  <a:pt x="117741" y="1048"/>
                  <a:pt x="119279" y="3192"/>
                  <a:pt x="119279" y="5591"/>
                </a:cubicBezTo>
                <a:lnTo>
                  <a:pt x="119279" y="49133"/>
                </a:lnTo>
                <a:cubicBezTo>
                  <a:pt x="119279" y="79698"/>
                  <a:pt x="94095" y="104369"/>
                  <a:pt x="63646" y="104369"/>
                </a:cubicBezTo>
                <a:cubicBezTo>
                  <a:pt x="45708" y="104369"/>
                  <a:pt x="30239" y="92837"/>
                  <a:pt x="24625" y="76716"/>
                </a:cubicBezTo>
                <a:cubicBezTo>
                  <a:pt x="16378" y="83891"/>
                  <a:pt x="11182" y="94445"/>
                  <a:pt x="11182" y="106233"/>
                </a:cubicBezTo>
                <a:cubicBezTo>
                  <a:pt x="11182" y="109331"/>
                  <a:pt x="8690" y="111824"/>
                  <a:pt x="5591" y="111824"/>
                </a:cubicBezTo>
                <a:cubicBezTo>
                  <a:pt x="2493" y="111824"/>
                  <a:pt x="0" y="109331"/>
                  <a:pt x="0" y="106233"/>
                </a:cubicBezTo>
                <a:cubicBezTo>
                  <a:pt x="0" y="88784"/>
                  <a:pt x="8899" y="73408"/>
                  <a:pt x="22388" y="64369"/>
                </a:cubicBezTo>
                <a:cubicBezTo>
                  <a:pt x="30612" y="58871"/>
                  <a:pt x="40420" y="55912"/>
                  <a:pt x="50321" y="55912"/>
                </a:cubicBezTo>
                <a:lnTo>
                  <a:pt x="68958" y="55912"/>
                </a:lnTo>
                <a:cubicBezTo>
                  <a:pt x="72057" y="55912"/>
                  <a:pt x="74549" y="53419"/>
                  <a:pt x="74549" y="50321"/>
                </a:cubicBezTo>
                <a:cubicBezTo>
                  <a:pt x="74549" y="47222"/>
                  <a:pt x="72057" y="44730"/>
                  <a:pt x="68958" y="44730"/>
                </a:cubicBezTo>
                <a:lnTo>
                  <a:pt x="50321" y="44730"/>
                </a:lnTo>
                <a:cubicBezTo>
                  <a:pt x="41072" y="44730"/>
                  <a:pt x="32312" y="46780"/>
                  <a:pt x="24461" y="50437"/>
                </a:cubicBezTo>
                <a:cubicBezTo>
                  <a:pt x="29890" y="34130"/>
                  <a:pt x="45242" y="22365"/>
                  <a:pt x="63367" y="22365"/>
                </a:cubicBezTo>
                <a:cubicBezTo>
                  <a:pt x="78836" y="22365"/>
                  <a:pt x="90344" y="17216"/>
                  <a:pt x="98009" y="12114"/>
                </a:cubicBezTo>
                <a:cubicBezTo>
                  <a:pt x="102482" y="9132"/>
                  <a:pt x="106279" y="5568"/>
                  <a:pt x="109820" y="1561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37" name="Text 31"/>
          <p:cNvSpPr/>
          <p:nvPr/>
        </p:nvSpPr>
        <p:spPr>
          <a:xfrm>
            <a:off x="7309289" y="5692369"/>
            <a:ext cx="1831782" cy="1789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9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Naturtexturen</a:t>
            </a:r>
            <a:endParaRPr lang="en-US" sz="1600" dirty="0"/>
          </a:p>
        </p:txBody>
      </p:sp>
      <p:sp>
        <p:nvSpPr>
          <p:cNvPr id="38" name="Text 32"/>
          <p:cNvSpPr/>
          <p:nvPr/>
        </p:nvSpPr>
        <p:spPr>
          <a:xfrm>
            <a:off x="7309289" y="5871287"/>
            <a:ext cx="1831782" cy="1789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9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Stein, Holz, Pflanzen, Landschaften</a:t>
            </a:r>
            <a:endParaRPr lang="en-US" sz="1600" dirty="0"/>
          </a:p>
        </p:txBody>
      </p:sp>
      <p:sp>
        <p:nvSpPr>
          <p:cNvPr id="39" name="Shape 33"/>
          <p:cNvSpPr/>
          <p:nvPr/>
        </p:nvSpPr>
        <p:spPr>
          <a:xfrm>
            <a:off x="6934413" y="6160964"/>
            <a:ext cx="272637" cy="272637"/>
          </a:xfrm>
          <a:custGeom>
            <a:avLst/>
            <a:gdLst/>
            <a:ahLst/>
            <a:cxnLst/>
            <a:rect l="l" t="t" r="r" b="b"/>
            <a:pathLst>
              <a:path w="272637" h="272637">
                <a:moveTo>
                  <a:pt x="136319" y="0"/>
                </a:moveTo>
                <a:lnTo>
                  <a:pt x="136319" y="0"/>
                </a:lnTo>
                <a:cubicBezTo>
                  <a:pt x="211555" y="0"/>
                  <a:pt x="272637" y="61082"/>
                  <a:pt x="272637" y="136319"/>
                </a:cubicBezTo>
                <a:lnTo>
                  <a:pt x="272637" y="136319"/>
                </a:lnTo>
                <a:cubicBezTo>
                  <a:pt x="272637" y="211555"/>
                  <a:pt x="211555" y="272637"/>
                  <a:pt x="136319" y="272637"/>
                </a:cubicBezTo>
                <a:lnTo>
                  <a:pt x="136319" y="272637"/>
                </a:lnTo>
                <a:cubicBezTo>
                  <a:pt x="61082" y="272637"/>
                  <a:pt x="0" y="211555"/>
                  <a:pt x="0" y="136319"/>
                </a:cubicBezTo>
                <a:lnTo>
                  <a:pt x="0" y="136319"/>
                </a:lnTo>
                <a:cubicBezTo>
                  <a:pt x="0" y="61082"/>
                  <a:pt x="61082" y="0"/>
                  <a:pt x="136319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40" name="Shape 34"/>
          <p:cNvSpPr/>
          <p:nvPr/>
        </p:nvSpPr>
        <p:spPr>
          <a:xfrm>
            <a:off x="6998312" y="6237644"/>
            <a:ext cx="149099" cy="119279"/>
          </a:xfrm>
          <a:custGeom>
            <a:avLst/>
            <a:gdLst/>
            <a:ahLst/>
            <a:cxnLst/>
            <a:rect l="l" t="t" r="r" b="b"/>
            <a:pathLst>
              <a:path w="149099" h="119279">
                <a:moveTo>
                  <a:pt x="74596" y="26092"/>
                </a:moveTo>
                <a:cubicBezTo>
                  <a:pt x="84893" y="26092"/>
                  <a:pt x="93233" y="17752"/>
                  <a:pt x="93233" y="7455"/>
                </a:cubicBezTo>
                <a:lnTo>
                  <a:pt x="105697" y="7455"/>
                </a:lnTo>
                <a:cubicBezTo>
                  <a:pt x="109657" y="7455"/>
                  <a:pt x="113455" y="9016"/>
                  <a:pt x="116250" y="11811"/>
                </a:cubicBezTo>
                <a:lnTo>
                  <a:pt x="143880" y="39465"/>
                </a:lnTo>
                <a:cubicBezTo>
                  <a:pt x="146792" y="42377"/>
                  <a:pt x="146792" y="47106"/>
                  <a:pt x="143880" y="50018"/>
                </a:cubicBezTo>
                <a:lnTo>
                  <a:pt x="132069" y="61829"/>
                </a:lnTo>
                <a:cubicBezTo>
                  <a:pt x="129157" y="64741"/>
                  <a:pt x="124427" y="64741"/>
                  <a:pt x="121515" y="61829"/>
                </a:cubicBezTo>
                <a:lnTo>
                  <a:pt x="111870" y="52184"/>
                </a:lnTo>
                <a:lnTo>
                  <a:pt x="111870" y="104369"/>
                </a:lnTo>
                <a:cubicBezTo>
                  <a:pt x="111870" y="112593"/>
                  <a:pt x="105184" y="119279"/>
                  <a:pt x="96961" y="119279"/>
                </a:cubicBezTo>
                <a:lnTo>
                  <a:pt x="52231" y="119279"/>
                </a:lnTo>
                <a:cubicBezTo>
                  <a:pt x="44007" y="119279"/>
                  <a:pt x="37321" y="112593"/>
                  <a:pt x="37321" y="104369"/>
                </a:cubicBezTo>
                <a:lnTo>
                  <a:pt x="37321" y="52184"/>
                </a:lnTo>
                <a:lnTo>
                  <a:pt x="27676" y="61829"/>
                </a:lnTo>
                <a:cubicBezTo>
                  <a:pt x="24764" y="64741"/>
                  <a:pt x="20035" y="64741"/>
                  <a:pt x="17123" y="61829"/>
                </a:cubicBezTo>
                <a:lnTo>
                  <a:pt x="5335" y="49995"/>
                </a:lnTo>
                <a:cubicBezTo>
                  <a:pt x="2423" y="47083"/>
                  <a:pt x="2423" y="42353"/>
                  <a:pt x="5335" y="39441"/>
                </a:cubicBezTo>
                <a:lnTo>
                  <a:pt x="32965" y="11811"/>
                </a:lnTo>
                <a:cubicBezTo>
                  <a:pt x="35760" y="9016"/>
                  <a:pt x="39558" y="7455"/>
                  <a:pt x="43518" y="7455"/>
                </a:cubicBezTo>
                <a:lnTo>
                  <a:pt x="55982" y="7455"/>
                </a:lnTo>
                <a:cubicBezTo>
                  <a:pt x="55982" y="17752"/>
                  <a:pt x="64322" y="26092"/>
                  <a:pt x="74619" y="26092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41" name="Text 35"/>
          <p:cNvSpPr/>
          <p:nvPr/>
        </p:nvSpPr>
        <p:spPr>
          <a:xfrm>
            <a:off x="7309289" y="6118365"/>
            <a:ext cx="1789182" cy="1789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9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Produkte</a:t>
            </a:r>
            <a:endParaRPr lang="en-US" sz="1600" dirty="0"/>
          </a:p>
        </p:txBody>
      </p:sp>
      <p:sp>
        <p:nvSpPr>
          <p:cNvPr id="42" name="Text 36"/>
          <p:cNvSpPr/>
          <p:nvPr/>
        </p:nvSpPr>
        <p:spPr>
          <a:xfrm>
            <a:off x="7309289" y="6297283"/>
            <a:ext cx="1789182" cy="1789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9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Textilien in natürlicher Umgebung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12563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75" b="1" spc="175" kern="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06 / Anwendungsbeispiele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47688"/>
            <a:ext cx="11731625" cy="436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75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Markenidentität in Aktion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17500" y="1111250"/>
            <a:ext cx="5699125" cy="3405188"/>
          </a:xfrm>
          <a:custGeom>
            <a:avLst/>
            <a:gdLst/>
            <a:ahLst/>
            <a:cxnLst/>
            <a:rect l="l" t="t" r="r" b="b"/>
            <a:pathLst>
              <a:path w="5699125" h="3405188">
                <a:moveTo>
                  <a:pt x="127013" y="0"/>
                </a:moveTo>
                <a:lnTo>
                  <a:pt x="5572112" y="0"/>
                </a:lnTo>
                <a:cubicBezTo>
                  <a:pt x="5642259" y="0"/>
                  <a:pt x="5699125" y="56866"/>
                  <a:pt x="5699125" y="127013"/>
                </a:cubicBezTo>
                <a:lnTo>
                  <a:pt x="5699125" y="3278174"/>
                </a:lnTo>
                <a:cubicBezTo>
                  <a:pt x="5699125" y="3348322"/>
                  <a:pt x="5642259" y="3405188"/>
                  <a:pt x="5572112" y="3405188"/>
                </a:cubicBezTo>
                <a:lnTo>
                  <a:pt x="127013" y="3405188"/>
                </a:lnTo>
                <a:cubicBezTo>
                  <a:pt x="56866" y="3405188"/>
                  <a:pt x="0" y="3348322"/>
                  <a:pt x="0" y="3278174"/>
                </a:cubicBezTo>
                <a:lnTo>
                  <a:pt x="0" y="127013"/>
                </a:lnTo>
                <a:cubicBezTo>
                  <a:pt x="0" y="56913"/>
                  <a:pt x="56913" y="0"/>
                  <a:pt x="12701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98438" dist="158750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76250" y="127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6" name="Shape 4"/>
          <p:cNvSpPr/>
          <p:nvPr/>
        </p:nvSpPr>
        <p:spPr>
          <a:xfrm>
            <a:off x="577453" y="1381125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0" y="29766"/>
                </a:moveTo>
                <a:cubicBezTo>
                  <a:pt x="0" y="18821"/>
                  <a:pt x="8899" y="9922"/>
                  <a:pt x="19844" y="9922"/>
                </a:cubicBezTo>
                <a:lnTo>
                  <a:pt x="158750" y="9922"/>
                </a:lnTo>
                <a:cubicBezTo>
                  <a:pt x="169695" y="9922"/>
                  <a:pt x="178594" y="18821"/>
                  <a:pt x="178594" y="29766"/>
                </a:cubicBezTo>
                <a:lnTo>
                  <a:pt x="0" y="29766"/>
                </a:lnTo>
                <a:close/>
                <a:moveTo>
                  <a:pt x="0" y="44648"/>
                </a:moveTo>
                <a:lnTo>
                  <a:pt x="178594" y="44648"/>
                </a:lnTo>
                <a:lnTo>
                  <a:pt x="178594" y="128984"/>
                </a:lnTo>
                <a:cubicBezTo>
                  <a:pt x="178594" y="139929"/>
                  <a:pt x="169695" y="148828"/>
                  <a:pt x="158750" y="148828"/>
                </a:cubicBezTo>
                <a:lnTo>
                  <a:pt x="19844" y="148828"/>
                </a:lnTo>
                <a:cubicBezTo>
                  <a:pt x="8899" y="148828"/>
                  <a:pt x="0" y="139929"/>
                  <a:pt x="0" y="128984"/>
                </a:cubicBezTo>
                <a:lnTo>
                  <a:pt x="0" y="44648"/>
                </a:lnTo>
                <a:close/>
                <a:moveTo>
                  <a:pt x="76677" y="128984"/>
                </a:moveTo>
                <a:cubicBezTo>
                  <a:pt x="82941" y="128984"/>
                  <a:pt x="87623" y="122969"/>
                  <a:pt x="83623" y="118132"/>
                </a:cubicBezTo>
                <a:cubicBezTo>
                  <a:pt x="79065" y="112644"/>
                  <a:pt x="72182" y="109141"/>
                  <a:pt x="64492" y="109141"/>
                </a:cubicBezTo>
                <a:lnTo>
                  <a:pt x="44648" y="109141"/>
                </a:lnTo>
                <a:cubicBezTo>
                  <a:pt x="36959" y="109141"/>
                  <a:pt x="30076" y="112644"/>
                  <a:pt x="25518" y="118132"/>
                </a:cubicBezTo>
                <a:cubicBezTo>
                  <a:pt x="21518" y="122969"/>
                  <a:pt x="26200" y="128984"/>
                  <a:pt x="32463" y="128984"/>
                </a:cubicBezTo>
                <a:lnTo>
                  <a:pt x="76646" y="128984"/>
                </a:lnTo>
                <a:close/>
                <a:moveTo>
                  <a:pt x="54570" y="96738"/>
                </a:moveTo>
                <a:cubicBezTo>
                  <a:pt x="64153" y="96738"/>
                  <a:pt x="71934" y="88958"/>
                  <a:pt x="71934" y="79375"/>
                </a:cubicBezTo>
                <a:cubicBezTo>
                  <a:pt x="71934" y="69792"/>
                  <a:pt x="64153" y="62012"/>
                  <a:pt x="54570" y="62012"/>
                </a:cubicBezTo>
                <a:cubicBezTo>
                  <a:pt x="44987" y="62012"/>
                  <a:pt x="37207" y="69792"/>
                  <a:pt x="37207" y="79375"/>
                </a:cubicBezTo>
                <a:cubicBezTo>
                  <a:pt x="37207" y="88958"/>
                  <a:pt x="44987" y="96738"/>
                  <a:pt x="54570" y="96738"/>
                </a:cubicBezTo>
                <a:close/>
                <a:moveTo>
                  <a:pt x="111621" y="64492"/>
                </a:moveTo>
                <a:cubicBezTo>
                  <a:pt x="107497" y="64492"/>
                  <a:pt x="104180" y="67810"/>
                  <a:pt x="104180" y="71934"/>
                </a:cubicBezTo>
                <a:cubicBezTo>
                  <a:pt x="104180" y="76057"/>
                  <a:pt x="107497" y="79375"/>
                  <a:pt x="111621" y="79375"/>
                </a:cubicBezTo>
                <a:lnTo>
                  <a:pt x="146348" y="79375"/>
                </a:lnTo>
                <a:cubicBezTo>
                  <a:pt x="150471" y="79375"/>
                  <a:pt x="153789" y="76057"/>
                  <a:pt x="153789" y="71934"/>
                </a:cubicBezTo>
                <a:cubicBezTo>
                  <a:pt x="153789" y="67810"/>
                  <a:pt x="150471" y="64492"/>
                  <a:pt x="146348" y="64492"/>
                </a:cubicBezTo>
                <a:lnTo>
                  <a:pt x="111621" y="64492"/>
                </a:lnTo>
                <a:close/>
                <a:moveTo>
                  <a:pt x="111621" y="94258"/>
                </a:moveTo>
                <a:cubicBezTo>
                  <a:pt x="107497" y="94258"/>
                  <a:pt x="104180" y="97575"/>
                  <a:pt x="104180" y="101699"/>
                </a:cubicBezTo>
                <a:cubicBezTo>
                  <a:pt x="104180" y="105823"/>
                  <a:pt x="107497" y="109141"/>
                  <a:pt x="111621" y="109141"/>
                </a:cubicBezTo>
                <a:lnTo>
                  <a:pt x="146348" y="109141"/>
                </a:lnTo>
                <a:cubicBezTo>
                  <a:pt x="150471" y="109141"/>
                  <a:pt x="153789" y="105823"/>
                  <a:pt x="153789" y="101699"/>
                </a:cubicBezTo>
                <a:cubicBezTo>
                  <a:pt x="153789" y="97575"/>
                  <a:pt x="150471" y="94258"/>
                  <a:pt x="146348" y="94258"/>
                </a:cubicBezTo>
                <a:lnTo>
                  <a:pt x="111621" y="94258"/>
                </a:ln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7" name="Text 5"/>
          <p:cNvSpPr/>
          <p:nvPr/>
        </p:nvSpPr>
        <p:spPr>
          <a:xfrm>
            <a:off x="952500" y="1329531"/>
            <a:ext cx="1150938" cy="2619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75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Visitenkarten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76250" y="1778000"/>
            <a:ext cx="5381625" cy="2317750"/>
          </a:xfrm>
          <a:custGeom>
            <a:avLst/>
            <a:gdLst/>
            <a:ahLst/>
            <a:cxnLst/>
            <a:rect l="l" t="t" r="r" b="b"/>
            <a:pathLst>
              <a:path w="5381625" h="2317750">
                <a:moveTo>
                  <a:pt x="95260" y="0"/>
                </a:moveTo>
                <a:lnTo>
                  <a:pt x="5286365" y="0"/>
                </a:lnTo>
                <a:cubicBezTo>
                  <a:pt x="5338976" y="0"/>
                  <a:pt x="5381625" y="42649"/>
                  <a:pt x="5381625" y="95260"/>
                </a:cubicBezTo>
                <a:lnTo>
                  <a:pt x="5381625" y="2222490"/>
                </a:lnTo>
                <a:cubicBezTo>
                  <a:pt x="5381625" y="2275101"/>
                  <a:pt x="5338976" y="2317750"/>
                  <a:pt x="5286365" y="2317750"/>
                </a:cubicBezTo>
                <a:lnTo>
                  <a:pt x="95260" y="2317750"/>
                </a:lnTo>
                <a:cubicBezTo>
                  <a:pt x="42649" y="2317750"/>
                  <a:pt x="0" y="2275101"/>
                  <a:pt x="0" y="2222490"/>
                </a:cubicBezTo>
                <a:lnTo>
                  <a:pt x="0" y="95260"/>
                </a:lnTo>
                <a:cubicBezTo>
                  <a:pt x="0" y="42649"/>
                  <a:pt x="42649" y="0"/>
                  <a:pt x="95260" y="0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9" name="Shape 7"/>
          <p:cNvSpPr/>
          <p:nvPr/>
        </p:nvSpPr>
        <p:spPr>
          <a:xfrm>
            <a:off x="2055813" y="1968500"/>
            <a:ext cx="2222500" cy="1936750"/>
          </a:xfrm>
          <a:custGeom>
            <a:avLst/>
            <a:gdLst/>
            <a:ahLst/>
            <a:cxnLst/>
            <a:rect l="l" t="t" r="r" b="b"/>
            <a:pathLst>
              <a:path w="2222500" h="1936750">
                <a:moveTo>
                  <a:pt x="63506" y="0"/>
                </a:moveTo>
                <a:lnTo>
                  <a:pt x="2158994" y="0"/>
                </a:lnTo>
                <a:cubicBezTo>
                  <a:pt x="2194067" y="0"/>
                  <a:pt x="2222500" y="28433"/>
                  <a:pt x="2222500" y="63506"/>
                </a:cubicBezTo>
                <a:lnTo>
                  <a:pt x="2222500" y="1873244"/>
                </a:lnTo>
                <a:cubicBezTo>
                  <a:pt x="2222500" y="1908317"/>
                  <a:pt x="2194067" y="1936750"/>
                  <a:pt x="2158994" y="1936750"/>
                </a:cubicBezTo>
                <a:lnTo>
                  <a:pt x="63506" y="1936750"/>
                </a:lnTo>
                <a:cubicBezTo>
                  <a:pt x="28433" y="1936750"/>
                  <a:pt x="0" y="1908317"/>
                  <a:pt x="0" y="1873244"/>
                </a:cubicBezTo>
                <a:lnTo>
                  <a:pt x="0" y="63506"/>
                </a:lnTo>
                <a:cubicBezTo>
                  <a:pt x="0" y="28456"/>
                  <a:pt x="28456" y="0"/>
                  <a:pt x="6350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2190750" y="2159000"/>
            <a:ext cx="195262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75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UNSELTEN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226469" y="2524125"/>
            <a:ext cx="1881187" cy="119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625" spc="94" kern="0" dirty="0">
                <a:solidFill>
                  <a:srgbClr val="8A81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Spirit of Unusual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2246313" y="2774156"/>
            <a:ext cx="1841500" cy="7938"/>
          </a:xfrm>
          <a:custGeom>
            <a:avLst/>
            <a:gdLst/>
            <a:ahLst/>
            <a:cxnLst/>
            <a:rect l="l" t="t" r="r" b="b"/>
            <a:pathLst>
              <a:path w="1841500" h="7938">
                <a:moveTo>
                  <a:pt x="0" y="0"/>
                </a:moveTo>
                <a:lnTo>
                  <a:pt x="1841500" y="0"/>
                </a:lnTo>
                <a:lnTo>
                  <a:pt x="1841500" y="7938"/>
                </a:lnTo>
                <a:lnTo>
                  <a:pt x="0" y="7938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/>
        </p:spPr>
      </p:sp>
      <p:sp>
        <p:nvSpPr>
          <p:cNvPr id="13" name="Shape 11"/>
          <p:cNvSpPr/>
          <p:nvPr/>
        </p:nvSpPr>
        <p:spPr>
          <a:xfrm>
            <a:off x="2269133" y="2926953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48617" y="53826"/>
                </a:moveTo>
                <a:cubicBezTo>
                  <a:pt x="62992" y="53826"/>
                  <a:pt x="74662" y="42156"/>
                  <a:pt x="74662" y="27781"/>
                </a:cubicBezTo>
                <a:cubicBezTo>
                  <a:pt x="74662" y="13407"/>
                  <a:pt x="62992" y="1736"/>
                  <a:pt x="48617" y="1736"/>
                </a:cubicBezTo>
                <a:cubicBezTo>
                  <a:pt x="34243" y="1736"/>
                  <a:pt x="22572" y="13407"/>
                  <a:pt x="22572" y="27781"/>
                </a:cubicBezTo>
                <a:cubicBezTo>
                  <a:pt x="22572" y="42156"/>
                  <a:pt x="34243" y="53826"/>
                  <a:pt x="48617" y="53826"/>
                </a:cubicBezTo>
                <a:close/>
                <a:moveTo>
                  <a:pt x="42171" y="65980"/>
                </a:moveTo>
                <a:cubicBezTo>
                  <a:pt x="20793" y="65980"/>
                  <a:pt x="3473" y="83300"/>
                  <a:pt x="3473" y="104679"/>
                </a:cubicBezTo>
                <a:cubicBezTo>
                  <a:pt x="3473" y="108238"/>
                  <a:pt x="6359" y="111125"/>
                  <a:pt x="9919" y="111125"/>
                </a:cubicBezTo>
                <a:lnTo>
                  <a:pt x="87316" y="111125"/>
                </a:lnTo>
                <a:cubicBezTo>
                  <a:pt x="90875" y="111125"/>
                  <a:pt x="93762" y="108238"/>
                  <a:pt x="93762" y="104679"/>
                </a:cubicBezTo>
                <a:cubicBezTo>
                  <a:pt x="93762" y="83300"/>
                  <a:pt x="76442" y="65980"/>
                  <a:pt x="55063" y="65980"/>
                </a:cubicBezTo>
                <a:lnTo>
                  <a:pt x="42171" y="6598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4" name="Text 12"/>
          <p:cNvSpPr/>
          <p:nvPr/>
        </p:nvSpPr>
        <p:spPr>
          <a:xfrm>
            <a:off x="2448719" y="2905125"/>
            <a:ext cx="829469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dirty="0">
                <a:solidFill>
                  <a:srgbClr val="2B2B2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Max Mustermann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2262188" y="3145234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43408" y="10418"/>
                </a:moveTo>
                <a:lnTo>
                  <a:pt x="67717" y="10418"/>
                </a:lnTo>
                <a:cubicBezTo>
                  <a:pt x="68672" y="10418"/>
                  <a:pt x="69453" y="11199"/>
                  <a:pt x="69453" y="12154"/>
                </a:cubicBezTo>
                <a:lnTo>
                  <a:pt x="69453" y="20836"/>
                </a:lnTo>
                <a:lnTo>
                  <a:pt x="41672" y="20836"/>
                </a:lnTo>
                <a:lnTo>
                  <a:pt x="41672" y="12154"/>
                </a:lnTo>
                <a:cubicBezTo>
                  <a:pt x="41672" y="11199"/>
                  <a:pt x="42453" y="10418"/>
                  <a:pt x="43408" y="10418"/>
                </a:cubicBezTo>
                <a:close/>
                <a:moveTo>
                  <a:pt x="31254" y="12154"/>
                </a:moveTo>
                <a:lnTo>
                  <a:pt x="31254" y="20836"/>
                </a:lnTo>
                <a:lnTo>
                  <a:pt x="13891" y="20836"/>
                </a:lnTo>
                <a:cubicBezTo>
                  <a:pt x="6229" y="20836"/>
                  <a:pt x="0" y="27065"/>
                  <a:pt x="0" y="34727"/>
                </a:cubicBezTo>
                <a:lnTo>
                  <a:pt x="0" y="55563"/>
                </a:lnTo>
                <a:lnTo>
                  <a:pt x="111125" y="55563"/>
                </a:lnTo>
                <a:lnTo>
                  <a:pt x="111125" y="34727"/>
                </a:lnTo>
                <a:cubicBezTo>
                  <a:pt x="111125" y="27065"/>
                  <a:pt x="104896" y="20836"/>
                  <a:pt x="97234" y="20836"/>
                </a:cubicBezTo>
                <a:lnTo>
                  <a:pt x="79871" y="20836"/>
                </a:lnTo>
                <a:lnTo>
                  <a:pt x="79871" y="12154"/>
                </a:lnTo>
                <a:cubicBezTo>
                  <a:pt x="79871" y="5448"/>
                  <a:pt x="74423" y="0"/>
                  <a:pt x="67717" y="0"/>
                </a:cubicBezTo>
                <a:lnTo>
                  <a:pt x="43408" y="0"/>
                </a:lnTo>
                <a:cubicBezTo>
                  <a:pt x="36702" y="0"/>
                  <a:pt x="31254" y="5448"/>
                  <a:pt x="31254" y="12154"/>
                </a:cubicBezTo>
                <a:close/>
                <a:moveTo>
                  <a:pt x="111125" y="65980"/>
                </a:moveTo>
                <a:lnTo>
                  <a:pt x="69453" y="65980"/>
                </a:lnTo>
                <a:lnTo>
                  <a:pt x="69453" y="69453"/>
                </a:lnTo>
                <a:cubicBezTo>
                  <a:pt x="69453" y="73295"/>
                  <a:pt x="66349" y="76398"/>
                  <a:pt x="62508" y="76398"/>
                </a:cubicBezTo>
                <a:lnTo>
                  <a:pt x="48617" y="76398"/>
                </a:lnTo>
                <a:cubicBezTo>
                  <a:pt x="44776" y="76398"/>
                  <a:pt x="41672" y="73295"/>
                  <a:pt x="41672" y="69453"/>
                </a:cubicBezTo>
                <a:lnTo>
                  <a:pt x="41672" y="65980"/>
                </a:lnTo>
                <a:lnTo>
                  <a:pt x="0" y="65980"/>
                </a:lnTo>
                <a:lnTo>
                  <a:pt x="0" y="90289"/>
                </a:lnTo>
                <a:cubicBezTo>
                  <a:pt x="0" y="97951"/>
                  <a:pt x="6229" y="104180"/>
                  <a:pt x="13891" y="104180"/>
                </a:cubicBezTo>
                <a:lnTo>
                  <a:pt x="97234" y="104180"/>
                </a:lnTo>
                <a:cubicBezTo>
                  <a:pt x="104896" y="104180"/>
                  <a:pt x="111125" y="97951"/>
                  <a:pt x="111125" y="90289"/>
                </a:cubicBezTo>
                <a:lnTo>
                  <a:pt x="111125" y="6598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6" name="Text 14"/>
          <p:cNvSpPr/>
          <p:nvPr/>
        </p:nvSpPr>
        <p:spPr>
          <a:xfrm>
            <a:off x="2448719" y="3123406"/>
            <a:ext cx="758031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Geschäftsführer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2262188" y="3363516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10418" y="13891"/>
                </a:moveTo>
                <a:cubicBezTo>
                  <a:pt x="4666" y="13891"/>
                  <a:pt x="0" y="18557"/>
                  <a:pt x="0" y="24309"/>
                </a:cubicBezTo>
                <a:cubicBezTo>
                  <a:pt x="0" y="27586"/>
                  <a:pt x="1541" y="30668"/>
                  <a:pt x="4167" y="32643"/>
                </a:cubicBezTo>
                <a:lnTo>
                  <a:pt x="49312" y="66501"/>
                </a:lnTo>
                <a:cubicBezTo>
                  <a:pt x="53023" y="69279"/>
                  <a:pt x="58102" y="69279"/>
                  <a:pt x="61813" y="66501"/>
                </a:cubicBezTo>
                <a:lnTo>
                  <a:pt x="106958" y="32643"/>
                </a:lnTo>
                <a:cubicBezTo>
                  <a:pt x="109584" y="30668"/>
                  <a:pt x="111125" y="27586"/>
                  <a:pt x="111125" y="24309"/>
                </a:cubicBezTo>
                <a:cubicBezTo>
                  <a:pt x="111125" y="18557"/>
                  <a:pt x="106459" y="13891"/>
                  <a:pt x="100707" y="13891"/>
                </a:cubicBezTo>
                <a:lnTo>
                  <a:pt x="10418" y="13891"/>
                </a:lnTo>
                <a:close/>
                <a:moveTo>
                  <a:pt x="0" y="42540"/>
                </a:moveTo>
                <a:lnTo>
                  <a:pt x="0" y="83344"/>
                </a:lnTo>
                <a:cubicBezTo>
                  <a:pt x="0" y="91005"/>
                  <a:pt x="6229" y="97234"/>
                  <a:pt x="13891" y="97234"/>
                </a:cubicBezTo>
                <a:lnTo>
                  <a:pt x="97234" y="97234"/>
                </a:lnTo>
                <a:cubicBezTo>
                  <a:pt x="104896" y="97234"/>
                  <a:pt x="111125" y="91005"/>
                  <a:pt x="111125" y="83344"/>
                </a:cubicBezTo>
                <a:lnTo>
                  <a:pt x="111125" y="42540"/>
                </a:lnTo>
                <a:lnTo>
                  <a:pt x="68064" y="74836"/>
                </a:lnTo>
                <a:cubicBezTo>
                  <a:pt x="60663" y="80392"/>
                  <a:pt x="50462" y="80392"/>
                  <a:pt x="43061" y="74836"/>
                </a:cubicBezTo>
                <a:lnTo>
                  <a:pt x="0" y="4254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8" name="Text 16"/>
          <p:cNvSpPr/>
          <p:nvPr/>
        </p:nvSpPr>
        <p:spPr>
          <a:xfrm>
            <a:off x="2448719" y="3341688"/>
            <a:ext cx="837406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max@unselten.de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2262188" y="3581797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76377" y="60771"/>
                </a:moveTo>
                <a:lnTo>
                  <a:pt x="34944" y="60771"/>
                </a:lnTo>
                <a:cubicBezTo>
                  <a:pt x="35573" y="74771"/>
                  <a:pt x="38677" y="87663"/>
                  <a:pt x="43083" y="97104"/>
                </a:cubicBezTo>
                <a:cubicBezTo>
                  <a:pt x="45557" y="102422"/>
                  <a:pt x="48227" y="106176"/>
                  <a:pt x="50701" y="108477"/>
                </a:cubicBezTo>
                <a:cubicBezTo>
                  <a:pt x="53132" y="110756"/>
                  <a:pt x="54803" y="111125"/>
                  <a:pt x="55671" y="111125"/>
                </a:cubicBezTo>
                <a:cubicBezTo>
                  <a:pt x="56539" y="111125"/>
                  <a:pt x="58210" y="110756"/>
                  <a:pt x="60641" y="108477"/>
                </a:cubicBezTo>
                <a:cubicBezTo>
                  <a:pt x="63116" y="106176"/>
                  <a:pt x="65785" y="102400"/>
                  <a:pt x="68259" y="97104"/>
                </a:cubicBezTo>
                <a:cubicBezTo>
                  <a:pt x="72665" y="87663"/>
                  <a:pt x="75769" y="74771"/>
                  <a:pt x="76398" y="60771"/>
                </a:cubicBezTo>
                <a:close/>
                <a:moveTo>
                  <a:pt x="34922" y="50354"/>
                </a:moveTo>
                <a:lnTo>
                  <a:pt x="76355" y="50354"/>
                </a:lnTo>
                <a:cubicBezTo>
                  <a:pt x="75747" y="36354"/>
                  <a:pt x="72644" y="23462"/>
                  <a:pt x="68238" y="14021"/>
                </a:cubicBezTo>
                <a:cubicBezTo>
                  <a:pt x="65763" y="8725"/>
                  <a:pt x="63094" y="4949"/>
                  <a:pt x="60620" y="2648"/>
                </a:cubicBezTo>
                <a:cubicBezTo>
                  <a:pt x="58189" y="369"/>
                  <a:pt x="56517" y="0"/>
                  <a:pt x="55649" y="0"/>
                </a:cubicBezTo>
                <a:cubicBezTo>
                  <a:pt x="54781" y="0"/>
                  <a:pt x="53110" y="369"/>
                  <a:pt x="50679" y="2648"/>
                </a:cubicBezTo>
                <a:cubicBezTo>
                  <a:pt x="48205" y="4949"/>
                  <a:pt x="45535" y="8725"/>
                  <a:pt x="43061" y="14021"/>
                </a:cubicBezTo>
                <a:cubicBezTo>
                  <a:pt x="38655" y="23462"/>
                  <a:pt x="35551" y="36354"/>
                  <a:pt x="34922" y="50354"/>
                </a:cubicBezTo>
                <a:close/>
                <a:moveTo>
                  <a:pt x="24504" y="50354"/>
                </a:moveTo>
                <a:cubicBezTo>
                  <a:pt x="25264" y="31775"/>
                  <a:pt x="30060" y="14520"/>
                  <a:pt x="37071" y="3191"/>
                </a:cubicBezTo>
                <a:cubicBezTo>
                  <a:pt x="17081" y="10266"/>
                  <a:pt x="2366" y="28476"/>
                  <a:pt x="326" y="50354"/>
                </a:cubicBezTo>
                <a:lnTo>
                  <a:pt x="24504" y="50354"/>
                </a:lnTo>
                <a:close/>
                <a:moveTo>
                  <a:pt x="326" y="60771"/>
                </a:moveTo>
                <a:cubicBezTo>
                  <a:pt x="2366" y="82649"/>
                  <a:pt x="17081" y="100859"/>
                  <a:pt x="37071" y="107934"/>
                </a:cubicBezTo>
                <a:cubicBezTo>
                  <a:pt x="30060" y="96605"/>
                  <a:pt x="25264" y="79350"/>
                  <a:pt x="24504" y="60771"/>
                </a:cubicBezTo>
                <a:lnTo>
                  <a:pt x="326" y="60771"/>
                </a:lnTo>
                <a:close/>
                <a:moveTo>
                  <a:pt x="86795" y="60771"/>
                </a:moveTo>
                <a:cubicBezTo>
                  <a:pt x="86035" y="79350"/>
                  <a:pt x="81238" y="96605"/>
                  <a:pt x="74228" y="107934"/>
                </a:cubicBezTo>
                <a:cubicBezTo>
                  <a:pt x="94218" y="100837"/>
                  <a:pt x="108933" y="82649"/>
                  <a:pt x="110973" y="60771"/>
                </a:cubicBezTo>
                <a:lnTo>
                  <a:pt x="86795" y="60771"/>
                </a:lnTo>
                <a:close/>
                <a:moveTo>
                  <a:pt x="110973" y="50354"/>
                </a:moveTo>
                <a:cubicBezTo>
                  <a:pt x="108933" y="28476"/>
                  <a:pt x="94218" y="10266"/>
                  <a:pt x="74228" y="3191"/>
                </a:cubicBezTo>
                <a:cubicBezTo>
                  <a:pt x="81238" y="14520"/>
                  <a:pt x="86035" y="31775"/>
                  <a:pt x="86795" y="50354"/>
                </a:cubicBezTo>
                <a:lnTo>
                  <a:pt x="110973" y="50354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0" name="Text 18"/>
          <p:cNvSpPr/>
          <p:nvPr/>
        </p:nvSpPr>
        <p:spPr>
          <a:xfrm>
            <a:off x="2448719" y="3559969"/>
            <a:ext cx="845344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www.unselten.de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76250" y="4191000"/>
            <a:ext cx="5437188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75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Format: 85×55mm, 300g/m² Naturpapier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175375" y="1111250"/>
            <a:ext cx="5699125" cy="3405188"/>
          </a:xfrm>
          <a:custGeom>
            <a:avLst/>
            <a:gdLst/>
            <a:ahLst/>
            <a:cxnLst/>
            <a:rect l="l" t="t" r="r" b="b"/>
            <a:pathLst>
              <a:path w="5699125" h="3405188">
                <a:moveTo>
                  <a:pt x="127013" y="0"/>
                </a:moveTo>
                <a:lnTo>
                  <a:pt x="5572112" y="0"/>
                </a:lnTo>
                <a:cubicBezTo>
                  <a:pt x="5642259" y="0"/>
                  <a:pt x="5699125" y="56866"/>
                  <a:pt x="5699125" y="127013"/>
                </a:cubicBezTo>
                <a:lnTo>
                  <a:pt x="5699125" y="3278174"/>
                </a:lnTo>
                <a:cubicBezTo>
                  <a:pt x="5699125" y="3348322"/>
                  <a:pt x="5642259" y="3405188"/>
                  <a:pt x="5572112" y="3405188"/>
                </a:cubicBezTo>
                <a:lnTo>
                  <a:pt x="127013" y="3405188"/>
                </a:lnTo>
                <a:cubicBezTo>
                  <a:pt x="56866" y="3405188"/>
                  <a:pt x="0" y="3348322"/>
                  <a:pt x="0" y="3278174"/>
                </a:cubicBezTo>
                <a:lnTo>
                  <a:pt x="0" y="127013"/>
                </a:lnTo>
                <a:cubicBezTo>
                  <a:pt x="0" y="56913"/>
                  <a:pt x="56913" y="0"/>
                  <a:pt x="12701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98438" dist="158750" dir="5400000">
              <a:srgbClr val="000000">
                <a:alpha val="10196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6334125" y="127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4" name="Shape 22"/>
          <p:cNvSpPr/>
          <p:nvPr/>
        </p:nvSpPr>
        <p:spPr>
          <a:xfrm>
            <a:off x="6445250" y="1381125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19062" y="59531"/>
                </a:moveTo>
                <a:cubicBezTo>
                  <a:pt x="135496" y="59531"/>
                  <a:pt x="148828" y="46199"/>
                  <a:pt x="148828" y="29766"/>
                </a:cubicBezTo>
                <a:cubicBezTo>
                  <a:pt x="148828" y="13333"/>
                  <a:pt x="135496" y="0"/>
                  <a:pt x="119062" y="0"/>
                </a:cubicBezTo>
                <a:cubicBezTo>
                  <a:pt x="102629" y="0"/>
                  <a:pt x="89297" y="13333"/>
                  <a:pt x="89297" y="29766"/>
                </a:cubicBezTo>
                <a:cubicBezTo>
                  <a:pt x="89297" y="31440"/>
                  <a:pt x="89452" y="33114"/>
                  <a:pt x="89700" y="34727"/>
                </a:cubicBezTo>
                <a:lnTo>
                  <a:pt x="49485" y="57082"/>
                </a:lnTo>
                <a:cubicBezTo>
                  <a:pt x="44245" y="52431"/>
                  <a:pt x="37331" y="49609"/>
                  <a:pt x="29766" y="49609"/>
                </a:cubicBezTo>
                <a:cubicBezTo>
                  <a:pt x="13333" y="49609"/>
                  <a:pt x="0" y="62942"/>
                  <a:pt x="0" y="79375"/>
                </a:cubicBezTo>
                <a:cubicBezTo>
                  <a:pt x="0" y="95808"/>
                  <a:pt x="13333" y="109141"/>
                  <a:pt x="29766" y="109141"/>
                </a:cubicBezTo>
                <a:cubicBezTo>
                  <a:pt x="37331" y="109141"/>
                  <a:pt x="44214" y="106319"/>
                  <a:pt x="49485" y="101668"/>
                </a:cubicBezTo>
                <a:lnTo>
                  <a:pt x="89700" y="124023"/>
                </a:lnTo>
                <a:cubicBezTo>
                  <a:pt x="89421" y="125636"/>
                  <a:pt x="89297" y="127279"/>
                  <a:pt x="89297" y="128984"/>
                </a:cubicBezTo>
                <a:cubicBezTo>
                  <a:pt x="89297" y="145417"/>
                  <a:pt x="102629" y="158750"/>
                  <a:pt x="119062" y="158750"/>
                </a:cubicBezTo>
                <a:cubicBezTo>
                  <a:pt x="135496" y="158750"/>
                  <a:pt x="148828" y="145417"/>
                  <a:pt x="148828" y="128984"/>
                </a:cubicBezTo>
                <a:cubicBezTo>
                  <a:pt x="148828" y="112551"/>
                  <a:pt x="135496" y="99219"/>
                  <a:pt x="119062" y="99219"/>
                </a:cubicBezTo>
                <a:cubicBezTo>
                  <a:pt x="111497" y="99219"/>
                  <a:pt x="104614" y="102040"/>
                  <a:pt x="99343" y="106691"/>
                </a:cubicBezTo>
                <a:lnTo>
                  <a:pt x="59128" y="84336"/>
                </a:lnTo>
                <a:cubicBezTo>
                  <a:pt x="59407" y="82724"/>
                  <a:pt x="59531" y="81080"/>
                  <a:pt x="59531" y="79375"/>
                </a:cubicBezTo>
                <a:cubicBezTo>
                  <a:pt x="59531" y="77670"/>
                  <a:pt x="59376" y="76026"/>
                  <a:pt x="59128" y="74414"/>
                </a:cubicBezTo>
                <a:lnTo>
                  <a:pt x="99343" y="52059"/>
                </a:lnTo>
                <a:cubicBezTo>
                  <a:pt x="104583" y="56710"/>
                  <a:pt x="111497" y="59531"/>
                  <a:pt x="119062" y="59531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25" name="Text 23"/>
          <p:cNvSpPr/>
          <p:nvPr/>
        </p:nvSpPr>
        <p:spPr>
          <a:xfrm>
            <a:off x="6810375" y="1329531"/>
            <a:ext cx="1095375" cy="2619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75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Social Media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334125" y="1778000"/>
            <a:ext cx="5381625" cy="2317750"/>
          </a:xfrm>
          <a:custGeom>
            <a:avLst/>
            <a:gdLst/>
            <a:ahLst/>
            <a:cxnLst/>
            <a:rect l="l" t="t" r="r" b="b"/>
            <a:pathLst>
              <a:path w="5381625" h="2317750">
                <a:moveTo>
                  <a:pt x="95260" y="0"/>
                </a:moveTo>
                <a:lnTo>
                  <a:pt x="5286365" y="0"/>
                </a:lnTo>
                <a:cubicBezTo>
                  <a:pt x="5338976" y="0"/>
                  <a:pt x="5381625" y="42649"/>
                  <a:pt x="5381625" y="95260"/>
                </a:cubicBezTo>
                <a:lnTo>
                  <a:pt x="5381625" y="2222490"/>
                </a:lnTo>
                <a:cubicBezTo>
                  <a:pt x="5381625" y="2275101"/>
                  <a:pt x="5338976" y="2317750"/>
                  <a:pt x="5286365" y="2317750"/>
                </a:cubicBezTo>
                <a:lnTo>
                  <a:pt x="95260" y="2317750"/>
                </a:lnTo>
                <a:cubicBezTo>
                  <a:pt x="42649" y="2317750"/>
                  <a:pt x="0" y="2275101"/>
                  <a:pt x="0" y="2222490"/>
                </a:cubicBezTo>
                <a:lnTo>
                  <a:pt x="0" y="95260"/>
                </a:lnTo>
                <a:cubicBezTo>
                  <a:pt x="0" y="42649"/>
                  <a:pt x="42649" y="0"/>
                  <a:pt x="95260" y="0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27" name="Shape 25"/>
          <p:cNvSpPr/>
          <p:nvPr/>
        </p:nvSpPr>
        <p:spPr>
          <a:xfrm>
            <a:off x="7913688" y="2021086"/>
            <a:ext cx="2222500" cy="1833563"/>
          </a:xfrm>
          <a:custGeom>
            <a:avLst/>
            <a:gdLst/>
            <a:ahLst/>
            <a:cxnLst/>
            <a:rect l="l" t="t" r="r" b="b"/>
            <a:pathLst>
              <a:path w="2222500" h="1833563">
                <a:moveTo>
                  <a:pt x="63496" y="0"/>
                </a:moveTo>
                <a:lnTo>
                  <a:pt x="2159004" y="0"/>
                </a:lnTo>
                <a:cubicBezTo>
                  <a:pt x="2194072" y="0"/>
                  <a:pt x="2222500" y="28428"/>
                  <a:pt x="2222500" y="63496"/>
                </a:cubicBezTo>
                <a:lnTo>
                  <a:pt x="2222500" y="1770066"/>
                </a:lnTo>
                <a:cubicBezTo>
                  <a:pt x="2222500" y="1805134"/>
                  <a:pt x="2194072" y="1833562"/>
                  <a:pt x="2159004" y="1833563"/>
                </a:cubicBezTo>
                <a:lnTo>
                  <a:pt x="63496" y="1833563"/>
                </a:lnTo>
                <a:cubicBezTo>
                  <a:pt x="28428" y="1833563"/>
                  <a:pt x="0" y="1805134"/>
                  <a:pt x="0" y="1770066"/>
                </a:cubicBezTo>
                <a:lnTo>
                  <a:pt x="0" y="63496"/>
                </a:lnTo>
                <a:cubicBezTo>
                  <a:pt x="0" y="28452"/>
                  <a:pt x="28452" y="0"/>
                  <a:pt x="6349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7913688" y="2021086"/>
            <a:ext cx="2222500" cy="952500"/>
          </a:xfrm>
          <a:custGeom>
            <a:avLst/>
            <a:gdLst/>
            <a:ahLst/>
            <a:cxnLst/>
            <a:rect l="l" t="t" r="r" b="b"/>
            <a:pathLst>
              <a:path w="2222500" h="952500">
                <a:moveTo>
                  <a:pt x="0" y="0"/>
                </a:moveTo>
                <a:lnTo>
                  <a:pt x="2222500" y="0"/>
                </a:lnTo>
                <a:lnTo>
                  <a:pt x="2222500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29" name="Text 27"/>
          <p:cNvSpPr/>
          <p:nvPr/>
        </p:nvSpPr>
        <p:spPr>
          <a:xfrm>
            <a:off x="8455050" y="2285008"/>
            <a:ext cx="11430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500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UNSELTEN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8484815" y="2602508"/>
            <a:ext cx="1083469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563" spc="84" kern="0" dirty="0">
                <a:solidFill>
                  <a:srgbClr val="D4A37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Spirit of Unusual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8040688" y="3100586"/>
            <a:ext cx="2020094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13" dirty="0">
                <a:solidFill>
                  <a:srgbClr val="2B2B2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Jeder Kauf schützt bedrohte Tierarten. Entdecke unsere neue Kollektion!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8060531" y="3556992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67252" y="24305"/>
                </a:moveTo>
                <a:lnTo>
                  <a:pt x="71438" y="30082"/>
                </a:lnTo>
                <a:lnTo>
                  <a:pt x="75623" y="24305"/>
                </a:lnTo>
                <a:cubicBezTo>
                  <a:pt x="82600" y="14650"/>
                  <a:pt x="93818" y="8930"/>
                  <a:pt x="105733" y="8930"/>
                </a:cubicBezTo>
                <a:cubicBezTo>
                  <a:pt x="126243" y="8930"/>
                  <a:pt x="142875" y="25561"/>
                  <a:pt x="142875" y="46072"/>
                </a:cubicBezTo>
                <a:lnTo>
                  <a:pt x="142875" y="46797"/>
                </a:lnTo>
                <a:cubicBezTo>
                  <a:pt x="142875" y="78107"/>
                  <a:pt x="103836" y="114467"/>
                  <a:pt x="83465" y="130011"/>
                </a:cubicBezTo>
                <a:cubicBezTo>
                  <a:pt x="80004" y="132634"/>
                  <a:pt x="75763" y="133945"/>
                  <a:pt x="71438" y="133945"/>
                </a:cubicBezTo>
                <a:cubicBezTo>
                  <a:pt x="67112" y="133945"/>
                  <a:pt x="62843" y="132662"/>
                  <a:pt x="59410" y="130011"/>
                </a:cubicBezTo>
                <a:cubicBezTo>
                  <a:pt x="39039" y="114467"/>
                  <a:pt x="0" y="78107"/>
                  <a:pt x="0" y="46797"/>
                </a:cubicBezTo>
                <a:lnTo>
                  <a:pt x="0" y="46072"/>
                </a:lnTo>
                <a:cubicBezTo>
                  <a:pt x="0" y="25561"/>
                  <a:pt x="16632" y="8930"/>
                  <a:pt x="37142" y="8930"/>
                </a:cubicBezTo>
                <a:cubicBezTo>
                  <a:pt x="49057" y="8930"/>
                  <a:pt x="60275" y="14650"/>
                  <a:pt x="67252" y="24305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33" name="Text 31"/>
          <p:cNvSpPr/>
          <p:nvPr/>
        </p:nvSpPr>
        <p:spPr>
          <a:xfrm>
            <a:off x="8282781" y="3556992"/>
            <a:ext cx="1905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75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1.2k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9282410" y="3531195"/>
            <a:ext cx="730250" cy="198438"/>
          </a:xfrm>
          <a:custGeom>
            <a:avLst/>
            <a:gdLst/>
            <a:ahLst/>
            <a:cxnLst/>
            <a:rect l="l" t="t" r="r" b="b"/>
            <a:pathLst>
              <a:path w="730250" h="198438">
                <a:moveTo>
                  <a:pt x="31750" y="0"/>
                </a:moveTo>
                <a:lnTo>
                  <a:pt x="698500" y="0"/>
                </a:lnTo>
                <a:cubicBezTo>
                  <a:pt x="716023" y="0"/>
                  <a:pt x="730250" y="14227"/>
                  <a:pt x="730250" y="31750"/>
                </a:cubicBezTo>
                <a:lnTo>
                  <a:pt x="730250" y="166688"/>
                </a:lnTo>
                <a:cubicBezTo>
                  <a:pt x="730250" y="184211"/>
                  <a:pt x="716023" y="198438"/>
                  <a:pt x="698500" y="198438"/>
                </a:cubicBezTo>
                <a:lnTo>
                  <a:pt x="31750" y="198438"/>
                </a:lnTo>
                <a:cubicBezTo>
                  <a:pt x="14227" y="198438"/>
                  <a:pt x="0" y="184211"/>
                  <a:pt x="0" y="166688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35" name="Text 33"/>
          <p:cNvSpPr/>
          <p:nvPr/>
        </p:nvSpPr>
        <p:spPr>
          <a:xfrm>
            <a:off x="9282410" y="3531195"/>
            <a:ext cx="773906" cy="198438"/>
          </a:xfrm>
          <a:prstGeom prst="rect">
            <a:avLst/>
          </a:prstGeom>
          <a:noFill/>
          <a:ln/>
        </p:spPr>
        <p:txBody>
          <a:bodyPr wrap="square" lIns="95250" tIns="31750" rIns="95250" bIns="31750" rtlCol="0" anchor="ctr"/>
          <a:lstStyle/>
          <a:p>
            <a:pPr>
              <a:lnSpc>
                <a:spcPct val="130000"/>
              </a:lnSpc>
            </a:pPr>
            <a:r>
              <a:rPr lang="en-US" sz="688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Mehr erfahren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334125" y="4191000"/>
            <a:ext cx="5437188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75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Instagram Post: 1080×1080px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317500" y="4675188"/>
            <a:ext cx="5699125" cy="3167063"/>
          </a:xfrm>
          <a:custGeom>
            <a:avLst/>
            <a:gdLst/>
            <a:ahLst/>
            <a:cxnLst/>
            <a:rect l="l" t="t" r="r" b="b"/>
            <a:pathLst>
              <a:path w="5699125" h="3167063">
                <a:moveTo>
                  <a:pt x="126999" y="0"/>
                </a:moveTo>
                <a:lnTo>
                  <a:pt x="5572126" y="0"/>
                </a:lnTo>
                <a:cubicBezTo>
                  <a:pt x="5642266" y="0"/>
                  <a:pt x="5699125" y="56859"/>
                  <a:pt x="5699125" y="126999"/>
                </a:cubicBezTo>
                <a:lnTo>
                  <a:pt x="5699125" y="3040063"/>
                </a:lnTo>
                <a:cubicBezTo>
                  <a:pt x="5699125" y="3110203"/>
                  <a:pt x="5642266" y="3167063"/>
                  <a:pt x="5572126" y="3167063"/>
                </a:cubicBezTo>
                <a:lnTo>
                  <a:pt x="126999" y="3167063"/>
                </a:lnTo>
                <a:cubicBezTo>
                  <a:pt x="56859" y="3167063"/>
                  <a:pt x="0" y="3110203"/>
                  <a:pt x="0" y="3040063"/>
                </a:cubicBezTo>
                <a:lnTo>
                  <a:pt x="0" y="126999"/>
                </a:lnTo>
                <a:cubicBezTo>
                  <a:pt x="0" y="56906"/>
                  <a:pt x="56906" y="0"/>
                  <a:pt x="12699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98438" dist="158750" dir="5400000">
              <a:srgbClr val="000000">
                <a:alpha val="10196"/>
              </a:srgbClr>
            </a:outerShdw>
          </a:effectLst>
        </p:spPr>
      </p:sp>
      <p:sp>
        <p:nvSpPr>
          <p:cNvPr id="38" name="Shape 36"/>
          <p:cNvSpPr/>
          <p:nvPr/>
        </p:nvSpPr>
        <p:spPr>
          <a:xfrm>
            <a:off x="476250" y="483393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8A817C"/>
          </a:solidFill>
          <a:ln/>
        </p:spPr>
      </p:sp>
      <p:sp>
        <p:nvSpPr>
          <p:cNvPr id="39" name="Shape 37"/>
          <p:cNvSpPr/>
          <p:nvPr/>
        </p:nvSpPr>
        <p:spPr>
          <a:xfrm>
            <a:off x="597297" y="4945063"/>
            <a:ext cx="138906" cy="158750"/>
          </a:xfrm>
          <a:custGeom>
            <a:avLst/>
            <a:gdLst/>
            <a:ahLst/>
            <a:cxnLst/>
            <a:rect l="l" t="t" r="r" b="b"/>
            <a:pathLst>
              <a:path w="138906" h="158750">
                <a:moveTo>
                  <a:pt x="114536" y="39688"/>
                </a:moveTo>
                <a:lnTo>
                  <a:pt x="103901" y="24805"/>
                </a:lnTo>
                <a:lnTo>
                  <a:pt x="35037" y="24805"/>
                </a:lnTo>
                <a:lnTo>
                  <a:pt x="24402" y="39688"/>
                </a:lnTo>
                <a:lnTo>
                  <a:pt x="114536" y="39688"/>
                </a:lnTo>
                <a:close/>
                <a:moveTo>
                  <a:pt x="0" y="46044"/>
                </a:moveTo>
                <a:cubicBezTo>
                  <a:pt x="0" y="41920"/>
                  <a:pt x="1302" y="37889"/>
                  <a:pt x="3690" y="34510"/>
                </a:cubicBezTo>
                <a:lnTo>
                  <a:pt x="18883" y="13271"/>
                </a:lnTo>
                <a:cubicBezTo>
                  <a:pt x="22603" y="8062"/>
                  <a:pt x="28618" y="4961"/>
                  <a:pt x="35006" y="4961"/>
                </a:cubicBezTo>
                <a:lnTo>
                  <a:pt x="103870" y="4961"/>
                </a:lnTo>
                <a:cubicBezTo>
                  <a:pt x="110288" y="4961"/>
                  <a:pt x="116303" y="8062"/>
                  <a:pt x="120024" y="13271"/>
                </a:cubicBezTo>
                <a:lnTo>
                  <a:pt x="135186" y="34510"/>
                </a:lnTo>
                <a:cubicBezTo>
                  <a:pt x="137604" y="37889"/>
                  <a:pt x="138875" y="41920"/>
                  <a:pt x="138875" y="46044"/>
                </a:cubicBezTo>
                <a:lnTo>
                  <a:pt x="138906" y="128984"/>
                </a:lnTo>
                <a:cubicBezTo>
                  <a:pt x="138906" y="139929"/>
                  <a:pt x="130008" y="148828"/>
                  <a:pt x="119062" y="148828"/>
                </a:cubicBezTo>
                <a:lnTo>
                  <a:pt x="19844" y="148828"/>
                </a:lnTo>
                <a:cubicBezTo>
                  <a:pt x="8899" y="148828"/>
                  <a:pt x="0" y="139929"/>
                  <a:pt x="0" y="128984"/>
                </a:cubicBezTo>
                <a:lnTo>
                  <a:pt x="0" y="46044"/>
                </a:ln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40" name="Text 38"/>
          <p:cNvSpPr/>
          <p:nvPr/>
        </p:nvSpPr>
        <p:spPr>
          <a:xfrm>
            <a:off x="952500" y="4893469"/>
            <a:ext cx="1055688" cy="2619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75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Verpackung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476250" y="5341938"/>
            <a:ext cx="5381625" cy="2079625"/>
          </a:xfrm>
          <a:custGeom>
            <a:avLst/>
            <a:gdLst/>
            <a:ahLst/>
            <a:cxnLst/>
            <a:rect l="l" t="t" r="r" b="b"/>
            <a:pathLst>
              <a:path w="5381625" h="2079625">
                <a:moveTo>
                  <a:pt x="95247" y="0"/>
                </a:moveTo>
                <a:lnTo>
                  <a:pt x="5286378" y="0"/>
                </a:lnTo>
                <a:cubicBezTo>
                  <a:pt x="5338982" y="0"/>
                  <a:pt x="5381625" y="42643"/>
                  <a:pt x="5381625" y="95247"/>
                </a:cubicBezTo>
                <a:lnTo>
                  <a:pt x="5381625" y="1984378"/>
                </a:lnTo>
                <a:cubicBezTo>
                  <a:pt x="5381625" y="2036982"/>
                  <a:pt x="5338982" y="2079625"/>
                  <a:pt x="5286378" y="2079625"/>
                </a:cubicBezTo>
                <a:lnTo>
                  <a:pt x="95247" y="2079625"/>
                </a:lnTo>
                <a:cubicBezTo>
                  <a:pt x="42643" y="2079625"/>
                  <a:pt x="0" y="2036982"/>
                  <a:pt x="0" y="1984378"/>
                </a:cubicBezTo>
                <a:lnTo>
                  <a:pt x="0" y="95247"/>
                </a:lnTo>
                <a:cubicBezTo>
                  <a:pt x="0" y="42643"/>
                  <a:pt x="42643" y="0"/>
                  <a:pt x="95247" y="0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42" name="Shape 40"/>
          <p:cNvSpPr/>
          <p:nvPr/>
        </p:nvSpPr>
        <p:spPr>
          <a:xfrm>
            <a:off x="2373313" y="5824141"/>
            <a:ext cx="1587500" cy="1111250"/>
          </a:xfrm>
          <a:custGeom>
            <a:avLst/>
            <a:gdLst/>
            <a:ahLst/>
            <a:cxnLst/>
            <a:rect l="l" t="t" r="r" b="b"/>
            <a:pathLst>
              <a:path w="1587500" h="1111250">
                <a:moveTo>
                  <a:pt x="63497" y="0"/>
                </a:moveTo>
                <a:lnTo>
                  <a:pt x="1524003" y="0"/>
                </a:lnTo>
                <a:cubicBezTo>
                  <a:pt x="1559072" y="0"/>
                  <a:pt x="1587500" y="28428"/>
                  <a:pt x="1587500" y="63497"/>
                </a:cubicBezTo>
                <a:lnTo>
                  <a:pt x="1587500" y="1047753"/>
                </a:lnTo>
                <a:cubicBezTo>
                  <a:pt x="1587500" y="1082822"/>
                  <a:pt x="1559072" y="1111250"/>
                  <a:pt x="1524003" y="1111250"/>
                </a:cubicBezTo>
                <a:lnTo>
                  <a:pt x="63497" y="1111250"/>
                </a:lnTo>
                <a:cubicBezTo>
                  <a:pt x="28428" y="1111250"/>
                  <a:pt x="0" y="1082822"/>
                  <a:pt x="0" y="1047753"/>
                </a:cubicBezTo>
                <a:lnTo>
                  <a:pt x="0" y="63497"/>
                </a:lnTo>
                <a:cubicBezTo>
                  <a:pt x="0" y="28428"/>
                  <a:pt x="28428" y="0"/>
                  <a:pt x="63497" y="0"/>
                </a:cubicBezTo>
                <a:close/>
              </a:path>
            </a:pathLst>
          </a:custGeom>
          <a:solidFill>
            <a:srgbClr val="2D3E40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43" name="Text 41"/>
          <p:cNvSpPr/>
          <p:nvPr/>
        </p:nvSpPr>
        <p:spPr>
          <a:xfrm>
            <a:off x="2663155" y="6006703"/>
            <a:ext cx="100806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50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UNSELTEN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2686968" y="6276578"/>
            <a:ext cx="960438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500" spc="75" kern="0" dirty="0">
                <a:solidFill>
                  <a:srgbClr val="D4A37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Spirit of Unusual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3008313" y="6435328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0"/>
                </a:moveTo>
                <a:lnTo>
                  <a:pt x="158750" y="0"/>
                </a:lnTo>
                <a:cubicBezTo>
                  <a:pt x="246367" y="0"/>
                  <a:pt x="317500" y="71133"/>
                  <a:pt x="317500" y="158750"/>
                </a:cubicBezTo>
                <a:lnTo>
                  <a:pt x="317500" y="158750"/>
                </a:lnTo>
                <a:cubicBezTo>
                  <a:pt x="317500" y="246367"/>
                  <a:pt x="246367" y="317500"/>
                  <a:pt x="158750" y="317500"/>
                </a:cubicBezTo>
                <a:lnTo>
                  <a:pt x="158750" y="317500"/>
                </a:lnTo>
                <a:cubicBezTo>
                  <a:pt x="71133" y="317500"/>
                  <a:pt x="0" y="246367"/>
                  <a:pt x="0" y="158750"/>
                </a:cubicBezTo>
                <a:lnTo>
                  <a:pt x="0" y="158750"/>
                </a:lnTo>
                <a:cubicBezTo>
                  <a:pt x="0" y="71133"/>
                  <a:pt x="71133" y="0"/>
                  <a:pt x="158750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46" name="Shape 44"/>
          <p:cNvSpPr/>
          <p:nvPr/>
        </p:nvSpPr>
        <p:spPr>
          <a:xfrm>
            <a:off x="3097609" y="6522641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65438" y="25924"/>
                </a:moveTo>
                <a:cubicBezTo>
                  <a:pt x="69428" y="37895"/>
                  <a:pt x="65354" y="49978"/>
                  <a:pt x="56341" y="52936"/>
                </a:cubicBezTo>
                <a:cubicBezTo>
                  <a:pt x="47327" y="55894"/>
                  <a:pt x="36779" y="48583"/>
                  <a:pt x="32789" y="36612"/>
                </a:cubicBezTo>
                <a:cubicBezTo>
                  <a:pt x="28798" y="24640"/>
                  <a:pt x="32872" y="12557"/>
                  <a:pt x="41886" y="9599"/>
                </a:cubicBezTo>
                <a:cubicBezTo>
                  <a:pt x="50899" y="6641"/>
                  <a:pt x="61447" y="13953"/>
                  <a:pt x="65438" y="25924"/>
                </a:cubicBezTo>
                <a:close/>
                <a:moveTo>
                  <a:pt x="28017" y="55420"/>
                </a:moveTo>
                <a:cubicBezTo>
                  <a:pt x="33291" y="64461"/>
                  <a:pt x="32007" y="74981"/>
                  <a:pt x="25171" y="78888"/>
                </a:cubicBezTo>
                <a:cubicBezTo>
                  <a:pt x="18334" y="82795"/>
                  <a:pt x="8511" y="78637"/>
                  <a:pt x="3265" y="69596"/>
                </a:cubicBezTo>
                <a:cubicBezTo>
                  <a:pt x="-1981" y="60554"/>
                  <a:pt x="-726" y="50034"/>
                  <a:pt x="6111" y="46127"/>
                </a:cubicBezTo>
                <a:cubicBezTo>
                  <a:pt x="12948" y="42221"/>
                  <a:pt x="22771" y="46379"/>
                  <a:pt x="28017" y="55420"/>
                </a:cubicBezTo>
                <a:close/>
                <a:moveTo>
                  <a:pt x="19310" y="111956"/>
                </a:moveTo>
                <a:cubicBezTo>
                  <a:pt x="33933" y="72526"/>
                  <a:pt x="59913" y="62508"/>
                  <a:pt x="71438" y="62508"/>
                </a:cubicBezTo>
                <a:cubicBezTo>
                  <a:pt x="82962" y="62508"/>
                  <a:pt x="108942" y="72526"/>
                  <a:pt x="123565" y="111956"/>
                </a:cubicBezTo>
                <a:cubicBezTo>
                  <a:pt x="124569" y="114663"/>
                  <a:pt x="125016" y="117565"/>
                  <a:pt x="125016" y="120467"/>
                </a:cubicBezTo>
                <a:lnTo>
                  <a:pt x="125016" y="120914"/>
                </a:lnTo>
                <a:cubicBezTo>
                  <a:pt x="125016" y="128113"/>
                  <a:pt x="119183" y="133945"/>
                  <a:pt x="111984" y="133945"/>
                </a:cubicBezTo>
                <a:cubicBezTo>
                  <a:pt x="108775" y="133945"/>
                  <a:pt x="105594" y="133555"/>
                  <a:pt x="102496" y="132773"/>
                </a:cubicBezTo>
                <a:lnTo>
                  <a:pt x="77939" y="126634"/>
                </a:lnTo>
                <a:cubicBezTo>
                  <a:pt x="73670" y="125574"/>
                  <a:pt x="69205" y="125574"/>
                  <a:pt x="64936" y="126634"/>
                </a:cubicBezTo>
                <a:lnTo>
                  <a:pt x="40379" y="132773"/>
                </a:lnTo>
                <a:cubicBezTo>
                  <a:pt x="37281" y="133555"/>
                  <a:pt x="34100" y="133945"/>
                  <a:pt x="30891" y="133945"/>
                </a:cubicBezTo>
                <a:cubicBezTo>
                  <a:pt x="23692" y="133945"/>
                  <a:pt x="17859" y="128113"/>
                  <a:pt x="17859" y="120914"/>
                </a:cubicBezTo>
                <a:lnTo>
                  <a:pt x="17859" y="120467"/>
                </a:lnTo>
                <a:cubicBezTo>
                  <a:pt x="17859" y="117565"/>
                  <a:pt x="18306" y="114663"/>
                  <a:pt x="19310" y="111956"/>
                </a:cubicBezTo>
                <a:close/>
                <a:moveTo>
                  <a:pt x="117704" y="78888"/>
                </a:moveTo>
                <a:cubicBezTo>
                  <a:pt x="110868" y="74981"/>
                  <a:pt x="109584" y="64461"/>
                  <a:pt x="114858" y="55420"/>
                </a:cubicBezTo>
                <a:cubicBezTo>
                  <a:pt x="120132" y="46379"/>
                  <a:pt x="129927" y="42221"/>
                  <a:pt x="136764" y="46127"/>
                </a:cubicBezTo>
                <a:cubicBezTo>
                  <a:pt x="143601" y="50034"/>
                  <a:pt x="144884" y="60554"/>
                  <a:pt x="139610" y="69596"/>
                </a:cubicBezTo>
                <a:cubicBezTo>
                  <a:pt x="134336" y="78637"/>
                  <a:pt x="124541" y="82795"/>
                  <a:pt x="117704" y="78888"/>
                </a:cubicBezTo>
                <a:close/>
                <a:moveTo>
                  <a:pt x="86534" y="52936"/>
                </a:moveTo>
                <a:cubicBezTo>
                  <a:pt x="77521" y="49978"/>
                  <a:pt x="73447" y="37895"/>
                  <a:pt x="77437" y="25924"/>
                </a:cubicBezTo>
                <a:cubicBezTo>
                  <a:pt x="81428" y="13953"/>
                  <a:pt x="91976" y="6641"/>
                  <a:pt x="100989" y="9599"/>
                </a:cubicBezTo>
                <a:cubicBezTo>
                  <a:pt x="110003" y="12557"/>
                  <a:pt x="114077" y="24640"/>
                  <a:pt x="110086" y="36612"/>
                </a:cubicBezTo>
                <a:cubicBezTo>
                  <a:pt x="106096" y="48583"/>
                  <a:pt x="95548" y="55894"/>
                  <a:pt x="86534" y="52936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47" name="Text 45"/>
          <p:cNvSpPr/>
          <p:nvPr/>
        </p:nvSpPr>
        <p:spPr>
          <a:xfrm>
            <a:off x="476250" y="7512844"/>
            <a:ext cx="5437188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75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Recycelbare Kartonage mit Logo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175375" y="4675188"/>
            <a:ext cx="5699125" cy="3167063"/>
          </a:xfrm>
          <a:custGeom>
            <a:avLst/>
            <a:gdLst/>
            <a:ahLst/>
            <a:cxnLst/>
            <a:rect l="l" t="t" r="r" b="b"/>
            <a:pathLst>
              <a:path w="5699125" h="3167063">
                <a:moveTo>
                  <a:pt x="126999" y="0"/>
                </a:moveTo>
                <a:lnTo>
                  <a:pt x="5572126" y="0"/>
                </a:lnTo>
                <a:cubicBezTo>
                  <a:pt x="5642266" y="0"/>
                  <a:pt x="5699125" y="56859"/>
                  <a:pt x="5699125" y="126999"/>
                </a:cubicBezTo>
                <a:lnTo>
                  <a:pt x="5699125" y="3040063"/>
                </a:lnTo>
                <a:cubicBezTo>
                  <a:pt x="5699125" y="3110203"/>
                  <a:pt x="5642266" y="3167063"/>
                  <a:pt x="5572126" y="3167063"/>
                </a:cubicBezTo>
                <a:lnTo>
                  <a:pt x="126999" y="3167063"/>
                </a:lnTo>
                <a:cubicBezTo>
                  <a:pt x="56859" y="3167063"/>
                  <a:pt x="0" y="3110203"/>
                  <a:pt x="0" y="3040063"/>
                </a:cubicBezTo>
                <a:lnTo>
                  <a:pt x="0" y="126999"/>
                </a:lnTo>
                <a:cubicBezTo>
                  <a:pt x="0" y="56906"/>
                  <a:pt x="56906" y="0"/>
                  <a:pt x="12699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98438" dist="158750" dir="5400000">
              <a:srgbClr val="000000">
                <a:alpha val="10196"/>
              </a:srgbClr>
            </a:outerShdw>
          </a:effectLst>
        </p:spPr>
      </p:sp>
      <p:sp>
        <p:nvSpPr>
          <p:cNvPr id="49" name="Shape 47"/>
          <p:cNvSpPr/>
          <p:nvPr/>
        </p:nvSpPr>
        <p:spPr>
          <a:xfrm>
            <a:off x="6334125" y="483393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50" name="Shape 48"/>
          <p:cNvSpPr/>
          <p:nvPr/>
        </p:nvSpPr>
        <p:spPr>
          <a:xfrm>
            <a:off x="6445250" y="4945063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9844" y="9922"/>
                </a:moveTo>
                <a:cubicBezTo>
                  <a:pt x="8899" y="9922"/>
                  <a:pt x="0" y="18821"/>
                  <a:pt x="0" y="29766"/>
                </a:cubicBezTo>
                <a:lnTo>
                  <a:pt x="0" y="109141"/>
                </a:lnTo>
                <a:cubicBezTo>
                  <a:pt x="0" y="120086"/>
                  <a:pt x="8899" y="128984"/>
                  <a:pt x="19844" y="128984"/>
                </a:cubicBezTo>
                <a:lnTo>
                  <a:pt x="64492" y="128984"/>
                </a:lnTo>
                <a:lnTo>
                  <a:pt x="59531" y="143867"/>
                </a:lnTo>
                <a:lnTo>
                  <a:pt x="37207" y="143867"/>
                </a:lnTo>
                <a:cubicBezTo>
                  <a:pt x="33083" y="143867"/>
                  <a:pt x="29766" y="147185"/>
                  <a:pt x="29766" y="151309"/>
                </a:cubicBezTo>
                <a:cubicBezTo>
                  <a:pt x="29766" y="155432"/>
                  <a:pt x="33083" y="158750"/>
                  <a:pt x="37207" y="158750"/>
                </a:cubicBezTo>
                <a:lnTo>
                  <a:pt x="121543" y="158750"/>
                </a:lnTo>
                <a:cubicBezTo>
                  <a:pt x="125667" y="158750"/>
                  <a:pt x="128984" y="155432"/>
                  <a:pt x="128984" y="151309"/>
                </a:cubicBezTo>
                <a:cubicBezTo>
                  <a:pt x="128984" y="147185"/>
                  <a:pt x="125667" y="143867"/>
                  <a:pt x="121543" y="143867"/>
                </a:cubicBezTo>
                <a:lnTo>
                  <a:pt x="99219" y="143867"/>
                </a:lnTo>
                <a:lnTo>
                  <a:pt x="94258" y="128984"/>
                </a:lnTo>
                <a:lnTo>
                  <a:pt x="138906" y="128984"/>
                </a:lnTo>
                <a:cubicBezTo>
                  <a:pt x="149851" y="128984"/>
                  <a:pt x="158750" y="120086"/>
                  <a:pt x="158750" y="109141"/>
                </a:cubicBezTo>
                <a:lnTo>
                  <a:pt x="158750" y="29766"/>
                </a:lnTo>
                <a:cubicBezTo>
                  <a:pt x="158750" y="18821"/>
                  <a:pt x="149851" y="9922"/>
                  <a:pt x="138906" y="9922"/>
                </a:cubicBezTo>
                <a:lnTo>
                  <a:pt x="19844" y="9922"/>
                </a:lnTo>
                <a:close/>
                <a:moveTo>
                  <a:pt x="29766" y="29766"/>
                </a:moveTo>
                <a:lnTo>
                  <a:pt x="128984" y="29766"/>
                </a:lnTo>
                <a:cubicBezTo>
                  <a:pt x="134472" y="29766"/>
                  <a:pt x="138906" y="34199"/>
                  <a:pt x="138906" y="39688"/>
                </a:cubicBezTo>
                <a:lnTo>
                  <a:pt x="138906" y="89297"/>
                </a:lnTo>
                <a:cubicBezTo>
                  <a:pt x="138906" y="94785"/>
                  <a:pt x="134472" y="99219"/>
                  <a:pt x="128984" y="99219"/>
                </a:cubicBezTo>
                <a:lnTo>
                  <a:pt x="29766" y="99219"/>
                </a:lnTo>
                <a:cubicBezTo>
                  <a:pt x="24278" y="99219"/>
                  <a:pt x="19844" y="94785"/>
                  <a:pt x="19844" y="89297"/>
                </a:cubicBezTo>
                <a:lnTo>
                  <a:pt x="19844" y="39688"/>
                </a:lnTo>
                <a:cubicBezTo>
                  <a:pt x="19844" y="34199"/>
                  <a:pt x="24278" y="29766"/>
                  <a:pt x="29766" y="29766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51" name="Text 49"/>
          <p:cNvSpPr/>
          <p:nvPr/>
        </p:nvSpPr>
        <p:spPr>
          <a:xfrm>
            <a:off x="6810375" y="4893469"/>
            <a:ext cx="746125" cy="2619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75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Website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334125" y="5341938"/>
            <a:ext cx="5381625" cy="2079625"/>
          </a:xfrm>
          <a:custGeom>
            <a:avLst/>
            <a:gdLst/>
            <a:ahLst/>
            <a:cxnLst/>
            <a:rect l="l" t="t" r="r" b="b"/>
            <a:pathLst>
              <a:path w="5381625" h="2079625">
                <a:moveTo>
                  <a:pt x="95247" y="0"/>
                </a:moveTo>
                <a:lnTo>
                  <a:pt x="5286378" y="0"/>
                </a:lnTo>
                <a:cubicBezTo>
                  <a:pt x="5338982" y="0"/>
                  <a:pt x="5381625" y="42643"/>
                  <a:pt x="5381625" y="95247"/>
                </a:cubicBezTo>
                <a:lnTo>
                  <a:pt x="5381625" y="1984378"/>
                </a:lnTo>
                <a:cubicBezTo>
                  <a:pt x="5381625" y="2036982"/>
                  <a:pt x="5338982" y="2079625"/>
                  <a:pt x="5286378" y="2079625"/>
                </a:cubicBezTo>
                <a:lnTo>
                  <a:pt x="95247" y="2079625"/>
                </a:lnTo>
                <a:cubicBezTo>
                  <a:pt x="42643" y="2079625"/>
                  <a:pt x="0" y="2036982"/>
                  <a:pt x="0" y="1984378"/>
                </a:cubicBezTo>
                <a:lnTo>
                  <a:pt x="0" y="95247"/>
                </a:lnTo>
                <a:cubicBezTo>
                  <a:pt x="0" y="42643"/>
                  <a:pt x="42643" y="0"/>
                  <a:pt x="95247" y="0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53" name="Shape 51"/>
          <p:cNvSpPr/>
          <p:nvPr/>
        </p:nvSpPr>
        <p:spPr>
          <a:xfrm>
            <a:off x="7913688" y="5532438"/>
            <a:ext cx="2222500" cy="1698625"/>
          </a:xfrm>
          <a:custGeom>
            <a:avLst/>
            <a:gdLst/>
            <a:ahLst/>
            <a:cxnLst/>
            <a:rect l="l" t="t" r="r" b="b"/>
            <a:pathLst>
              <a:path w="2222500" h="1698625">
                <a:moveTo>
                  <a:pt x="63495" y="0"/>
                </a:moveTo>
                <a:lnTo>
                  <a:pt x="2159005" y="0"/>
                </a:lnTo>
                <a:cubicBezTo>
                  <a:pt x="2194072" y="0"/>
                  <a:pt x="2222500" y="28428"/>
                  <a:pt x="2222500" y="63495"/>
                </a:cubicBezTo>
                <a:lnTo>
                  <a:pt x="2222500" y="1635130"/>
                </a:lnTo>
                <a:cubicBezTo>
                  <a:pt x="2222500" y="1670197"/>
                  <a:pt x="2194072" y="1698625"/>
                  <a:pt x="2159005" y="1698625"/>
                </a:cubicBezTo>
                <a:lnTo>
                  <a:pt x="63495" y="1698625"/>
                </a:lnTo>
                <a:cubicBezTo>
                  <a:pt x="28428" y="1698625"/>
                  <a:pt x="0" y="1670197"/>
                  <a:pt x="0" y="1635130"/>
                </a:cubicBezTo>
                <a:lnTo>
                  <a:pt x="0" y="63495"/>
                </a:lnTo>
                <a:cubicBezTo>
                  <a:pt x="0" y="28428"/>
                  <a:pt x="28428" y="0"/>
                  <a:pt x="6349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54" name="Shape 52"/>
          <p:cNvSpPr/>
          <p:nvPr/>
        </p:nvSpPr>
        <p:spPr>
          <a:xfrm>
            <a:off x="7913688" y="5532438"/>
            <a:ext cx="2222500" cy="254000"/>
          </a:xfrm>
          <a:custGeom>
            <a:avLst/>
            <a:gdLst/>
            <a:ahLst/>
            <a:cxnLst/>
            <a:rect l="l" t="t" r="r" b="b"/>
            <a:pathLst>
              <a:path w="2222500" h="254000">
                <a:moveTo>
                  <a:pt x="0" y="0"/>
                </a:moveTo>
                <a:lnTo>
                  <a:pt x="2222500" y="0"/>
                </a:lnTo>
                <a:lnTo>
                  <a:pt x="2222500" y="254000"/>
                </a:lnTo>
                <a:lnTo>
                  <a:pt x="0" y="254000"/>
                </a:lnTo>
                <a:lnTo>
                  <a:pt x="0" y="0"/>
                </a:ln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55" name="Text 53"/>
          <p:cNvSpPr/>
          <p:nvPr/>
        </p:nvSpPr>
        <p:spPr>
          <a:xfrm>
            <a:off x="8008938" y="5588000"/>
            <a:ext cx="5238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750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UNSELTEN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8040688" y="5913438"/>
            <a:ext cx="1968500" cy="508000"/>
          </a:xfrm>
          <a:custGeom>
            <a:avLst/>
            <a:gdLst/>
            <a:ahLst/>
            <a:cxnLst/>
            <a:rect l="l" t="t" r="r" b="b"/>
            <a:pathLst>
              <a:path w="1968500" h="508000">
                <a:moveTo>
                  <a:pt x="31750" y="0"/>
                </a:moveTo>
                <a:lnTo>
                  <a:pt x="1936750" y="0"/>
                </a:lnTo>
                <a:cubicBezTo>
                  <a:pt x="1954273" y="0"/>
                  <a:pt x="1968500" y="14227"/>
                  <a:pt x="1968500" y="31750"/>
                </a:cubicBezTo>
                <a:lnTo>
                  <a:pt x="1968500" y="476250"/>
                </a:lnTo>
                <a:cubicBezTo>
                  <a:pt x="1968500" y="493773"/>
                  <a:pt x="1954273" y="508000"/>
                  <a:pt x="1936750" y="508000"/>
                </a:cubicBezTo>
                <a:lnTo>
                  <a:pt x="31750" y="508000"/>
                </a:lnTo>
                <a:cubicBezTo>
                  <a:pt x="14227" y="508000"/>
                  <a:pt x="0" y="493773"/>
                  <a:pt x="0" y="476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A817C">
              <a:alpha val="20000"/>
            </a:srgbClr>
          </a:solidFill>
          <a:ln/>
        </p:spPr>
      </p:sp>
      <p:sp>
        <p:nvSpPr>
          <p:cNvPr id="57" name="Text 55"/>
          <p:cNvSpPr/>
          <p:nvPr/>
        </p:nvSpPr>
        <p:spPr>
          <a:xfrm>
            <a:off x="8824888" y="6107906"/>
            <a:ext cx="436563" cy="119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625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Hero Image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8040688" y="6516688"/>
            <a:ext cx="2024062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75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Neue Kollektion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8040688" y="6715125"/>
            <a:ext cx="2008187" cy="119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625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Entdecke nachhaltige Mode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8040688" y="6929438"/>
            <a:ext cx="611188" cy="174625"/>
          </a:xfrm>
          <a:custGeom>
            <a:avLst/>
            <a:gdLst/>
            <a:ahLst/>
            <a:cxnLst/>
            <a:rect l="l" t="t" r="r" b="b"/>
            <a:pathLst>
              <a:path w="611188" h="174625">
                <a:moveTo>
                  <a:pt x="31750" y="0"/>
                </a:moveTo>
                <a:lnTo>
                  <a:pt x="579437" y="0"/>
                </a:lnTo>
                <a:cubicBezTo>
                  <a:pt x="596972" y="0"/>
                  <a:pt x="611188" y="14215"/>
                  <a:pt x="611188" y="31750"/>
                </a:cubicBezTo>
                <a:lnTo>
                  <a:pt x="611188" y="142875"/>
                </a:lnTo>
                <a:cubicBezTo>
                  <a:pt x="611188" y="160410"/>
                  <a:pt x="596972" y="174625"/>
                  <a:pt x="579437" y="174625"/>
                </a:cubicBezTo>
                <a:lnTo>
                  <a:pt x="31750" y="174625"/>
                </a:lnTo>
                <a:cubicBezTo>
                  <a:pt x="14215" y="174625"/>
                  <a:pt x="0" y="160410"/>
                  <a:pt x="0" y="142875"/>
                </a:cubicBezTo>
                <a:lnTo>
                  <a:pt x="0" y="31750"/>
                </a:lnTo>
                <a:cubicBezTo>
                  <a:pt x="0" y="14215"/>
                  <a:pt x="14215" y="0"/>
                  <a:pt x="31750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61" name="Text 59"/>
          <p:cNvSpPr/>
          <p:nvPr/>
        </p:nvSpPr>
        <p:spPr>
          <a:xfrm>
            <a:off x="8040688" y="6929438"/>
            <a:ext cx="646906" cy="174625"/>
          </a:xfrm>
          <a:prstGeom prst="rect">
            <a:avLst/>
          </a:prstGeom>
          <a:noFill/>
          <a:ln/>
        </p:spPr>
        <p:txBody>
          <a:bodyPr wrap="square" lIns="95250" tIns="31750" rIns="95250" bIns="31750" rtlCol="0" anchor="ctr"/>
          <a:lstStyle/>
          <a:p>
            <a:pPr>
              <a:lnSpc>
                <a:spcPct val="130000"/>
              </a:lnSpc>
            </a:pPr>
            <a:r>
              <a:rPr lang="en-US" sz="563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Jetzt shoppen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6334125" y="7512844"/>
            <a:ext cx="5437188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75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Konsistente Navigation &amp; Farbgebung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3799" y="333799"/>
            <a:ext cx="11582817" cy="175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20" b="1" spc="184" kern="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07 / Tonality &amp; Sprache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3799" y="575803"/>
            <a:ext cx="11707992" cy="458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891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Stimme der Marke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33799" y="1168296"/>
            <a:ext cx="5666234" cy="3680131"/>
          </a:xfrm>
          <a:custGeom>
            <a:avLst/>
            <a:gdLst/>
            <a:ahLst/>
            <a:cxnLst/>
            <a:rect l="l" t="t" r="r" b="b"/>
            <a:pathLst>
              <a:path w="5666234" h="3680131">
                <a:moveTo>
                  <a:pt x="133515" y="0"/>
                </a:moveTo>
                <a:lnTo>
                  <a:pt x="5532719" y="0"/>
                </a:lnTo>
                <a:cubicBezTo>
                  <a:pt x="5606457" y="0"/>
                  <a:pt x="5666234" y="59777"/>
                  <a:pt x="5666234" y="133515"/>
                </a:cubicBezTo>
                <a:lnTo>
                  <a:pt x="5666234" y="3546616"/>
                </a:lnTo>
                <a:cubicBezTo>
                  <a:pt x="5666234" y="3620355"/>
                  <a:pt x="5606457" y="3680131"/>
                  <a:pt x="5532719" y="3680131"/>
                </a:cubicBezTo>
                <a:lnTo>
                  <a:pt x="133515" y="3680131"/>
                </a:lnTo>
                <a:cubicBezTo>
                  <a:pt x="59777" y="3680131"/>
                  <a:pt x="0" y="3620355"/>
                  <a:pt x="0" y="3546616"/>
                </a:cubicBezTo>
                <a:lnTo>
                  <a:pt x="0" y="133515"/>
                </a:lnTo>
                <a:cubicBezTo>
                  <a:pt x="0" y="59777"/>
                  <a:pt x="59777" y="0"/>
                  <a:pt x="13351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08624" dist="166899" dir="5400000">
              <a:srgbClr val="000000">
                <a:alpha val="10196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534078" y="1368575"/>
            <a:ext cx="5365815" cy="300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77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Markenstimme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34078" y="1802513"/>
            <a:ext cx="333799" cy="333799"/>
          </a:xfrm>
          <a:custGeom>
            <a:avLst/>
            <a:gdLst/>
            <a:ahLst/>
            <a:cxnLst/>
            <a:rect l="l" t="t" r="r" b="b"/>
            <a:pathLst>
              <a:path w="333799" h="333799">
                <a:moveTo>
                  <a:pt x="166899" y="0"/>
                </a:moveTo>
                <a:lnTo>
                  <a:pt x="166899" y="0"/>
                </a:lnTo>
                <a:cubicBezTo>
                  <a:pt x="259014" y="0"/>
                  <a:pt x="333799" y="74785"/>
                  <a:pt x="333799" y="166899"/>
                </a:cubicBezTo>
                <a:lnTo>
                  <a:pt x="333799" y="166899"/>
                </a:lnTo>
                <a:cubicBezTo>
                  <a:pt x="333799" y="259014"/>
                  <a:pt x="259014" y="333799"/>
                  <a:pt x="166899" y="333799"/>
                </a:cubicBezTo>
                <a:lnTo>
                  <a:pt x="166899" y="333799"/>
                </a:lnTo>
                <a:cubicBezTo>
                  <a:pt x="74785" y="333799"/>
                  <a:pt x="0" y="259014"/>
                  <a:pt x="0" y="166899"/>
                </a:cubicBezTo>
                <a:lnTo>
                  <a:pt x="0" y="166899"/>
                </a:lnTo>
                <a:cubicBezTo>
                  <a:pt x="0" y="74785"/>
                  <a:pt x="74785" y="0"/>
                  <a:pt x="166899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7" name="Shape 5"/>
          <p:cNvSpPr/>
          <p:nvPr/>
        </p:nvSpPr>
        <p:spPr>
          <a:xfrm>
            <a:off x="627959" y="1894308"/>
            <a:ext cx="150209" cy="150209"/>
          </a:xfrm>
          <a:custGeom>
            <a:avLst/>
            <a:gdLst/>
            <a:ahLst/>
            <a:cxnLst/>
            <a:rect l="l" t="t" r="r" b="b"/>
            <a:pathLst>
              <a:path w="150209" h="150209">
                <a:moveTo>
                  <a:pt x="70704" y="25553"/>
                </a:moveTo>
                <a:lnTo>
                  <a:pt x="75105" y="31626"/>
                </a:lnTo>
                <a:lnTo>
                  <a:pt x="79505" y="25553"/>
                </a:lnTo>
                <a:cubicBezTo>
                  <a:pt x="86840" y="15402"/>
                  <a:pt x="98634" y="9388"/>
                  <a:pt x="111161" y="9388"/>
                </a:cubicBezTo>
                <a:cubicBezTo>
                  <a:pt x="132724" y="9388"/>
                  <a:pt x="150209" y="26873"/>
                  <a:pt x="150209" y="48437"/>
                </a:cubicBezTo>
                <a:lnTo>
                  <a:pt x="150209" y="49199"/>
                </a:lnTo>
                <a:cubicBezTo>
                  <a:pt x="150209" y="82116"/>
                  <a:pt x="109166" y="120344"/>
                  <a:pt x="87749" y="136685"/>
                </a:cubicBezTo>
                <a:cubicBezTo>
                  <a:pt x="84111" y="139442"/>
                  <a:pt x="79652" y="140821"/>
                  <a:pt x="75105" y="140821"/>
                </a:cubicBezTo>
                <a:cubicBezTo>
                  <a:pt x="70557" y="140821"/>
                  <a:pt x="66069" y="139472"/>
                  <a:pt x="62460" y="136685"/>
                </a:cubicBezTo>
                <a:cubicBezTo>
                  <a:pt x="41044" y="120344"/>
                  <a:pt x="0" y="82116"/>
                  <a:pt x="0" y="49199"/>
                </a:cubicBezTo>
                <a:lnTo>
                  <a:pt x="0" y="48437"/>
                </a:lnTo>
                <a:cubicBezTo>
                  <a:pt x="0" y="26873"/>
                  <a:pt x="17485" y="9388"/>
                  <a:pt x="39049" y="9388"/>
                </a:cubicBezTo>
                <a:cubicBezTo>
                  <a:pt x="51576" y="9388"/>
                  <a:pt x="63370" y="15402"/>
                  <a:pt x="70704" y="25553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8" name="Text 6"/>
          <p:cNvSpPr/>
          <p:nvPr/>
        </p:nvSpPr>
        <p:spPr>
          <a:xfrm>
            <a:off x="968016" y="1856756"/>
            <a:ext cx="842842" cy="2253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3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Authentisch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34078" y="2203072"/>
            <a:ext cx="5328263" cy="4089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86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Wir kommunizieren ehrlich und transparent. Kein Greenwashing, keine Übertreibungen. Fakten statt Floskeln.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34078" y="2743409"/>
            <a:ext cx="333799" cy="333799"/>
          </a:xfrm>
          <a:custGeom>
            <a:avLst/>
            <a:gdLst/>
            <a:ahLst/>
            <a:cxnLst/>
            <a:rect l="l" t="t" r="r" b="b"/>
            <a:pathLst>
              <a:path w="333799" h="333799">
                <a:moveTo>
                  <a:pt x="166899" y="0"/>
                </a:moveTo>
                <a:lnTo>
                  <a:pt x="166899" y="0"/>
                </a:lnTo>
                <a:cubicBezTo>
                  <a:pt x="259014" y="0"/>
                  <a:pt x="333799" y="74785"/>
                  <a:pt x="333799" y="166899"/>
                </a:cubicBezTo>
                <a:lnTo>
                  <a:pt x="333799" y="166899"/>
                </a:lnTo>
                <a:cubicBezTo>
                  <a:pt x="333799" y="259014"/>
                  <a:pt x="259014" y="333799"/>
                  <a:pt x="166899" y="333799"/>
                </a:cubicBezTo>
                <a:lnTo>
                  <a:pt x="166899" y="333799"/>
                </a:lnTo>
                <a:cubicBezTo>
                  <a:pt x="74785" y="333799"/>
                  <a:pt x="0" y="259014"/>
                  <a:pt x="0" y="166899"/>
                </a:cubicBezTo>
                <a:lnTo>
                  <a:pt x="0" y="166899"/>
                </a:lnTo>
                <a:cubicBezTo>
                  <a:pt x="0" y="74785"/>
                  <a:pt x="74785" y="0"/>
                  <a:pt x="166899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1" name="Shape 9"/>
          <p:cNvSpPr/>
          <p:nvPr/>
        </p:nvSpPr>
        <p:spPr>
          <a:xfrm>
            <a:off x="646735" y="2835203"/>
            <a:ext cx="112657" cy="150209"/>
          </a:xfrm>
          <a:custGeom>
            <a:avLst/>
            <a:gdLst/>
            <a:ahLst/>
            <a:cxnLst/>
            <a:rect l="l" t="t" r="r" b="b"/>
            <a:pathLst>
              <a:path w="112657" h="150209">
                <a:moveTo>
                  <a:pt x="85930" y="112657"/>
                </a:moveTo>
                <a:cubicBezTo>
                  <a:pt x="88072" y="106115"/>
                  <a:pt x="92355" y="100189"/>
                  <a:pt x="97196" y="95084"/>
                </a:cubicBezTo>
                <a:cubicBezTo>
                  <a:pt x="106790" y="84992"/>
                  <a:pt x="112657" y="71349"/>
                  <a:pt x="112657" y="56329"/>
                </a:cubicBezTo>
                <a:cubicBezTo>
                  <a:pt x="112657" y="25230"/>
                  <a:pt x="87427" y="0"/>
                  <a:pt x="56329" y="0"/>
                </a:cubicBezTo>
                <a:cubicBezTo>
                  <a:pt x="25230" y="0"/>
                  <a:pt x="0" y="25230"/>
                  <a:pt x="0" y="56329"/>
                </a:cubicBezTo>
                <a:cubicBezTo>
                  <a:pt x="0" y="71349"/>
                  <a:pt x="5868" y="84992"/>
                  <a:pt x="15461" y="95084"/>
                </a:cubicBezTo>
                <a:cubicBezTo>
                  <a:pt x="20302" y="100189"/>
                  <a:pt x="24614" y="106115"/>
                  <a:pt x="26727" y="112657"/>
                </a:cubicBezTo>
                <a:lnTo>
                  <a:pt x="85901" y="112657"/>
                </a:lnTo>
                <a:close/>
                <a:moveTo>
                  <a:pt x="84493" y="126739"/>
                </a:moveTo>
                <a:lnTo>
                  <a:pt x="28164" y="126739"/>
                </a:lnTo>
                <a:lnTo>
                  <a:pt x="28164" y="131433"/>
                </a:lnTo>
                <a:cubicBezTo>
                  <a:pt x="28164" y="144401"/>
                  <a:pt x="38667" y="154903"/>
                  <a:pt x="51634" y="154903"/>
                </a:cubicBezTo>
                <a:lnTo>
                  <a:pt x="61023" y="154903"/>
                </a:lnTo>
                <a:cubicBezTo>
                  <a:pt x="73990" y="154903"/>
                  <a:pt x="84493" y="144401"/>
                  <a:pt x="84493" y="131433"/>
                </a:cubicBezTo>
                <a:lnTo>
                  <a:pt x="84493" y="126739"/>
                </a:lnTo>
                <a:close/>
                <a:moveTo>
                  <a:pt x="53982" y="32858"/>
                </a:moveTo>
                <a:cubicBezTo>
                  <a:pt x="42305" y="32858"/>
                  <a:pt x="32858" y="42305"/>
                  <a:pt x="32858" y="53982"/>
                </a:cubicBezTo>
                <a:cubicBezTo>
                  <a:pt x="32858" y="57883"/>
                  <a:pt x="29719" y="61023"/>
                  <a:pt x="25817" y="61023"/>
                </a:cubicBezTo>
                <a:cubicBezTo>
                  <a:pt x="21915" y="61023"/>
                  <a:pt x="18776" y="57883"/>
                  <a:pt x="18776" y="53982"/>
                </a:cubicBezTo>
                <a:cubicBezTo>
                  <a:pt x="18776" y="34531"/>
                  <a:pt x="34531" y="18776"/>
                  <a:pt x="53982" y="18776"/>
                </a:cubicBezTo>
                <a:cubicBezTo>
                  <a:pt x="57883" y="18776"/>
                  <a:pt x="61023" y="21915"/>
                  <a:pt x="61023" y="25817"/>
                </a:cubicBezTo>
                <a:cubicBezTo>
                  <a:pt x="61023" y="29719"/>
                  <a:pt x="57883" y="32858"/>
                  <a:pt x="53982" y="32858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12" name="Text 10"/>
          <p:cNvSpPr/>
          <p:nvPr/>
        </p:nvSpPr>
        <p:spPr>
          <a:xfrm>
            <a:off x="968016" y="2797651"/>
            <a:ext cx="851187" cy="2253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3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Inspirierend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34078" y="3143967"/>
            <a:ext cx="5328263" cy="4089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86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Wir motivieren zum Handeln und zeigen, wie jeder Einzelne einen Unterschied machen kann. Positiv und lösungsorientiert.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34078" y="3684304"/>
            <a:ext cx="333799" cy="333799"/>
          </a:xfrm>
          <a:custGeom>
            <a:avLst/>
            <a:gdLst/>
            <a:ahLst/>
            <a:cxnLst/>
            <a:rect l="l" t="t" r="r" b="b"/>
            <a:pathLst>
              <a:path w="333799" h="333799">
                <a:moveTo>
                  <a:pt x="166899" y="0"/>
                </a:moveTo>
                <a:lnTo>
                  <a:pt x="166899" y="0"/>
                </a:lnTo>
                <a:cubicBezTo>
                  <a:pt x="259014" y="0"/>
                  <a:pt x="333799" y="74785"/>
                  <a:pt x="333799" y="166899"/>
                </a:cubicBezTo>
                <a:lnTo>
                  <a:pt x="333799" y="166899"/>
                </a:lnTo>
                <a:cubicBezTo>
                  <a:pt x="333799" y="259014"/>
                  <a:pt x="259014" y="333799"/>
                  <a:pt x="166899" y="333799"/>
                </a:cubicBezTo>
                <a:lnTo>
                  <a:pt x="166899" y="333799"/>
                </a:lnTo>
                <a:cubicBezTo>
                  <a:pt x="74785" y="333799"/>
                  <a:pt x="0" y="259014"/>
                  <a:pt x="0" y="166899"/>
                </a:cubicBezTo>
                <a:lnTo>
                  <a:pt x="0" y="166899"/>
                </a:lnTo>
                <a:cubicBezTo>
                  <a:pt x="0" y="74785"/>
                  <a:pt x="74785" y="0"/>
                  <a:pt x="166899" y="0"/>
                </a:cubicBezTo>
                <a:close/>
              </a:path>
            </a:pathLst>
          </a:custGeom>
          <a:solidFill>
            <a:srgbClr val="8A817C"/>
          </a:solidFill>
          <a:ln/>
        </p:spPr>
      </p:sp>
      <p:sp>
        <p:nvSpPr>
          <p:cNvPr id="15" name="Shape 13"/>
          <p:cNvSpPr/>
          <p:nvPr/>
        </p:nvSpPr>
        <p:spPr>
          <a:xfrm>
            <a:off x="627959" y="3776099"/>
            <a:ext cx="150209" cy="150209"/>
          </a:xfrm>
          <a:custGeom>
            <a:avLst/>
            <a:gdLst/>
            <a:ahLst/>
            <a:cxnLst/>
            <a:rect l="l" t="t" r="r" b="b"/>
            <a:pathLst>
              <a:path w="150209" h="150209">
                <a:moveTo>
                  <a:pt x="75105" y="41454"/>
                </a:moveTo>
                <a:lnTo>
                  <a:pt x="75105" y="132196"/>
                </a:lnTo>
                <a:lnTo>
                  <a:pt x="75251" y="132137"/>
                </a:lnTo>
                <a:cubicBezTo>
                  <a:pt x="91270" y="125478"/>
                  <a:pt x="108462" y="122045"/>
                  <a:pt x="125800" y="122045"/>
                </a:cubicBezTo>
                <a:lnTo>
                  <a:pt x="131433" y="122045"/>
                </a:lnTo>
                <a:lnTo>
                  <a:pt x="131433" y="28164"/>
                </a:lnTo>
                <a:lnTo>
                  <a:pt x="125800" y="28164"/>
                </a:lnTo>
                <a:cubicBezTo>
                  <a:pt x="113420" y="28164"/>
                  <a:pt x="101127" y="30629"/>
                  <a:pt x="89686" y="35381"/>
                </a:cubicBezTo>
                <a:cubicBezTo>
                  <a:pt x="84757" y="37435"/>
                  <a:pt x="79887" y="39459"/>
                  <a:pt x="75105" y="41454"/>
                </a:cubicBezTo>
                <a:close/>
                <a:moveTo>
                  <a:pt x="67741" y="18043"/>
                </a:moveTo>
                <a:lnTo>
                  <a:pt x="75105" y="21123"/>
                </a:lnTo>
                <a:lnTo>
                  <a:pt x="82469" y="18043"/>
                </a:lnTo>
                <a:cubicBezTo>
                  <a:pt x="96199" y="12322"/>
                  <a:pt x="110926" y="9388"/>
                  <a:pt x="125800" y="9388"/>
                </a:cubicBezTo>
                <a:lnTo>
                  <a:pt x="136127" y="9388"/>
                </a:lnTo>
                <a:cubicBezTo>
                  <a:pt x="143902" y="9388"/>
                  <a:pt x="150209" y="15696"/>
                  <a:pt x="150209" y="23470"/>
                </a:cubicBezTo>
                <a:lnTo>
                  <a:pt x="150209" y="126739"/>
                </a:lnTo>
                <a:cubicBezTo>
                  <a:pt x="150209" y="134514"/>
                  <a:pt x="143902" y="140821"/>
                  <a:pt x="136127" y="140821"/>
                </a:cubicBezTo>
                <a:lnTo>
                  <a:pt x="125800" y="140821"/>
                </a:lnTo>
                <a:cubicBezTo>
                  <a:pt x="110926" y="140821"/>
                  <a:pt x="96199" y="143755"/>
                  <a:pt x="82469" y="149476"/>
                </a:cubicBezTo>
                <a:lnTo>
                  <a:pt x="78713" y="151031"/>
                </a:lnTo>
                <a:cubicBezTo>
                  <a:pt x="76396" y="151999"/>
                  <a:pt x="73814" y="151999"/>
                  <a:pt x="71496" y="151031"/>
                </a:cubicBezTo>
                <a:lnTo>
                  <a:pt x="67741" y="149476"/>
                </a:lnTo>
                <a:cubicBezTo>
                  <a:pt x="54011" y="143755"/>
                  <a:pt x="39283" y="140821"/>
                  <a:pt x="24409" y="140821"/>
                </a:cubicBezTo>
                <a:lnTo>
                  <a:pt x="14082" y="140821"/>
                </a:lnTo>
                <a:cubicBezTo>
                  <a:pt x="6308" y="140821"/>
                  <a:pt x="0" y="134514"/>
                  <a:pt x="0" y="126739"/>
                </a:cubicBezTo>
                <a:lnTo>
                  <a:pt x="0" y="23470"/>
                </a:lnTo>
                <a:cubicBezTo>
                  <a:pt x="0" y="15696"/>
                  <a:pt x="6308" y="9388"/>
                  <a:pt x="14082" y="9388"/>
                </a:cubicBezTo>
                <a:lnTo>
                  <a:pt x="24409" y="9388"/>
                </a:lnTo>
                <a:cubicBezTo>
                  <a:pt x="39283" y="9388"/>
                  <a:pt x="54011" y="12322"/>
                  <a:pt x="67741" y="18043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16" name="Text 14"/>
          <p:cNvSpPr/>
          <p:nvPr/>
        </p:nvSpPr>
        <p:spPr>
          <a:xfrm>
            <a:off x="968016" y="3738546"/>
            <a:ext cx="917947" cy="2253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3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Informierend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34078" y="4084862"/>
            <a:ext cx="5328263" cy="4089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86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Wir klären auf über bedrohte Arten und Naturschutz. Wissen vermitteln, aber nicht belehren. Zugänglich und verständlich.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33799" y="4981947"/>
            <a:ext cx="5666234" cy="1877618"/>
          </a:xfrm>
          <a:custGeom>
            <a:avLst/>
            <a:gdLst/>
            <a:ahLst/>
            <a:cxnLst/>
            <a:rect l="l" t="t" r="r" b="b"/>
            <a:pathLst>
              <a:path w="5666234" h="1877618">
                <a:moveTo>
                  <a:pt x="133517" y="0"/>
                </a:moveTo>
                <a:lnTo>
                  <a:pt x="5532717" y="0"/>
                </a:lnTo>
                <a:cubicBezTo>
                  <a:pt x="5606456" y="0"/>
                  <a:pt x="5666234" y="59778"/>
                  <a:pt x="5666234" y="133517"/>
                </a:cubicBezTo>
                <a:lnTo>
                  <a:pt x="5666234" y="1744101"/>
                </a:lnTo>
                <a:cubicBezTo>
                  <a:pt x="5666234" y="1817840"/>
                  <a:pt x="5606456" y="1877618"/>
                  <a:pt x="5532717" y="1877618"/>
                </a:cubicBezTo>
                <a:lnTo>
                  <a:pt x="133517" y="1877618"/>
                </a:lnTo>
                <a:cubicBezTo>
                  <a:pt x="59778" y="1877618"/>
                  <a:pt x="0" y="1817840"/>
                  <a:pt x="0" y="1744101"/>
                </a:cubicBezTo>
                <a:lnTo>
                  <a:pt x="0" y="133517"/>
                </a:lnTo>
                <a:cubicBezTo>
                  <a:pt x="0" y="59827"/>
                  <a:pt x="59827" y="0"/>
                  <a:pt x="133517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19" name="Text 17"/>
          <p:cNvSpPr/>
          <p:nvPr/>
        </p:nvSpPr>
        <p:spPr>
          <a:xfrm>
            <a:off x="500698" y="5148846"/>
            <a:ext cx="5407540" cy="2253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3" b="1" dirty="0">
                <a:solidFill>
                  <a:srgbClr val="D4A37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Wortwahl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00698" y="5474300"/>
            <a:ext cx="2670390" cy="175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20" b="1" dirty="0">
                <a:solidFill>
                  <a:srgbClr val="D4A3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Wir verwenden: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00698" y="5682924"/>
            <a:ext cx="2670390" cy="175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20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ungewöhnlich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00698" y="5891548"/>
            <a:ext cx="2670390" cy="175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20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naturverbunden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00698" y="6100172"/>
            <a:ext cx="2670390" cy="175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20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bewusst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500698" y="6308797"/>
            <a:ext cx="2670390" cy="175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20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nachhaltig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00698" y="6517421"/>
            <a:ext cx="2670390" cy="175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20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schützenswert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3215551" y="5474300"/>
            <a:ext cx="2670390" cy="175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20" b="1" dirty="0">
                <a:solidFill>
                  <a:srgbClr val="D4A3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Wir vermeiden: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3215551" y="5682924"/>
            <a:ext cx="2670390" cy="175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20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aussterbend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3215551" y="5891548"/>
            <a:ext cx="2670390" cy="175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20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hoffnungslos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3215551" y="6100172"/>
            <a:ext cx="2670390" cy="175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20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dramatisierend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3215551" y="6308797"/>
            <a:ext cx="2670390" cy="175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20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belehrend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3215551" y="6517421"/>
            <a:ext cx="2670390" cy="175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20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oberflächlich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197574" y="1168296"/>
            <a:ext cx="5666234" cy="4873462"/>
          </a:xfrm>
          <a:custGeom>
            <a:avLst/>
            <a:gdLst/>
            <a:ahLst/>
            <a:cxnLst/>
            <a:rect l="l" t="t" r="r" b="b"/>
            <a:pathLst>
              <a:path w="5666234" h="4873462">
                <a:moveTo>
                  <a:pt x="133533" y="0"/>
                </a:moveTo>
                <a:lnTo>
                  <a:pt x="5532701" y="0"/>
                </a:lnTo>
                <a:cubicBezTo>
                  <a:pt x="5606449" y="0"/>
                  <a:pt x="5666234" y="59785"/>
                  <a:pt x="5666234" y="133533"/>
                </a:cubicBezTo>
                <a:lnTo>
                  <a:pt x="5666234" y="4739929"/>
                </a:lnTo>
                <a:cubicBezTo>
                  <a:pt x="5666234" y="4813677"/>
                  <a:pt x="5606449" y="4873462"/>
                  <a:pt x="5532701" y="4873462"/>
                </a:cubicBezTo>
                <a:lnTo>
                  <a:pt x="133533" y="4873462"/>
                </a:lnTo>
                <a:cubicBezTo>
                  <a:pt x="59785" y="4873462"/>
                  <a:pt x="0" y="4813677"/>
                  <a:pt x="0" y="4739929"/>
                </a:cubicBezTo>
                <a:lnTo>
                  <a:pt x="0" y="133533"/>
                </a:lnTo>
                <a:cubicBezTo>
                  <a:pt x="0" y="59834"/>
                  <a:pt x="59834" y="0"/>
                  <a:pt x="13353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08624" dist="166899" dir="5400000">
              <a:srgbClr val="000000">
                <a:alpha val="10196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6397853" y="1368575"/>
            <a:ext cx="5365815" cy="300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77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Beispiele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428104" y="1827548"/>
            <a:ext cx="131433" cy="150209"/>
          </a:xfrm>
          <a:custGeom>
            <a:avLst/>
            <a:gdLst/>
            <a:ahLst/>
            <a:cxnLst/>
            <a:rect l="l" t="t" r="r" b="b"/>
            <a:pathLst>
              <a:path w="131433" h="150209">
                <a:moveTo>
                  <a:pt x="46940" y="23470"/>
                </a:moveTo>
                <a:cubicBezTo>
                  <a:pt x="46940" y="13114"/>
                  <a:pt x="55360" y="4694"/>
                  <a:pt x="65717" y="4694"/>
                </a:cubicBezTo>
                <a:cubicBezTo>
                  <a:pt x="76073" y="4694"/>
                  <a:pt x="84493" y="13114"/>
                  <a:pt x="84493" y="23470"/>
                </a:cubicBezTo>
                <a:lnTo>
                  <a:pt x="84493" y="37552"/>
                </a:lnTo>
                <a:lnTo>
                  <a:pt x="46940" y="37552"/>
                </a:lnTo>
                <a:lnTo>
                  <a:pt x="46940" y="23470"/>
                </a:lnTo>
                <a:close/>
                <a:moveTo>
                  <a:pt x="32858" y="37552"/>
                </a:moveTo>
                <a:lnTo>
                  <a:pt x="14082" y="37552"/>
                </a:lnTo>
                <a:cubicBezTo>
                  <a:pt x="6308" y="37552"/>
                  <a:pt x="0" y="43860"/>
                  <a:pt x="0" y="51634"/>
                </a:cubicBezTo>
                <a:lnTo>
                  <a:pt x="0" y="112657"/>
                </a:lnTo>
                <a:cubicBezTo>
                  <a:pt x="0" y="128206"/>
                  <a:pt x="12615" y="140821"/>
                  <a:pt x="28164" y="140821"/>
                </a:cubicBezTo>
                <a:lnTo>
                  <a:pt x="103269" y="140821"/>
                </a:lnTo>
                <a:cubicBezTo>
                  <a:pt x="118818" y="140821"/>
                  <a:pt x="131433" y="128206"/>
                  <a:pt x="131433" y="112657"/>
                </a:cubicBezTo>
                <a:lnTo>
                  <a:pt x="131433" y="51634"/>
                </a:lnTo>
                <a:cubicBezTo>
                  <a:pt x="131433" y="43860"/>
                  <a:pt x="125126" y="37552"/>
                  <a:pt x="117351" y="37552"/>
                </a:cubicBezTo>
                <a:lnTo>
                  <a:pt x="98575" y="37552"/>
                </a:lnTo>
                <a:lnTo>
                  <a:pt x="98575" y="23470"/>
                </a:lnTo>
                <a:cubicBezTo>
                  <a:pt x="98575" y="5310"/>
                  <a:pt x="83877" y="-9388"/>
                  <a:pt x="65717" y="-9388"/>
                </a:cubicBezTo>
                <a:cubicBezTo>
                  <a:pt x="47557" y="-9388"/>
                  <a:pt x="32858" y="5310"/>
                  <a:pt x="32858" y="23470"/>
                </a:cubicBezTo>
                <a:lnTo>
                  <a:pt x="32858" y="37552"/>
                </a:lnTo>
                <a:close/>
                <a:moveTo>
                  <a:pt x="39899" y="51634"/>
                </a:moveTo>
                <a:cubicBezTo>
                  <a:pt x="43785" y="51634"/>
                  <a:pt x="46940" y="54789"/>
                  <a:pt x="46940" y="58676"/>
                </a:cubicBezTo>
                <a:cubicBezTo>
                  <a:pt x="46940" y="62562"/>
                  <a:pt x="43785" y="65717"/>
                  <a:pt x="39899" y="65717"/>
                </a:cubicBezTo>
                <a:cubicBezTo>
                  <a:pt x="36013" y="65717"/>
                  <a:pt x="32858" y="62562"/>
                  <a:pt x="32858" y="58676"/>
                </a:cubicBezTo>
                <a:cubicBezTo>
                  <a:pt x="32858" y="54789"/>
                  <a:pt x="36013" y="51634"/>
                  <a:pt x="39899" y="51634"/>
                </a:cubicBezTo>
                <a:close/>
                <a:moveTo>
                  <a:pt x="84493" y="58676"/>
                </a:moveTo>
                <a:cubicBezTo>
                  <a:pt x="84493" y="54789"/>
                  <a:pt x="87648" y="51634"/>
                  <a:pt x="91534" y="51634"/>
                </a:cubicBezTo>
                <a:cubicBezTo>
                  <a:pt x="95420" y="51634"/>
                  <a:pt x="98575" y="54789"/>
                  <a:pt x="98575" y="58676"/>
                </a:cubicBezTo>
                <a:cubicBezTo>
                  <a:pt x="98575" y="62562"/>
                  <a:pt x="95420" y="65717"/>
                  <a:pt x="91534" y="65717"/>
                </a:cubicBezTo>
                <a:cubicBezTo>
                  <a:pt x="87648" y="65717"/>
                  <a:pt x="84493" y="62562"/>
                  <a:pt x="84493" y="58676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35" name="Text 33"/>
          <p:cNvSpPr/>
          <p:nvPr/>
        </p:nvSpPr>
        <p:spPr>
          <a:xfrm>
            <a:off x="6652375" y="1802513"/>
            <a:ext cx="1293470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Produktbeschreibung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97853" y="2069552"/>
            <a:ext cx="5265676" cy="776082"/>
          </a:xfrm>
          <a:custGeom>
            <a:avLst/>
            <a:gdLst/>
            <a:ahLst/>
            <a:cxnLst/>
            <a:rect l="l" t="t" r="r" b="b"/>
            <a:pathLst>
              <a:path w="5265676" h="776082">
                <a:moveTo>
                  <a:pt x="66759" y="0"/>
                </a:moveTo>
                <a:lnTo>
                  <a:pt x="5198917" y="0"/>
                </a:lnTo>
                <a:cubicBezTo>
                  <a:pt x="5235787" y="0"/>
                  <a:pt x="5265676" y="29889"/>
                  <a:pt x="5265676" y="66759"/>
                </a:cubicBezTo>
                <a:lnTo>
                  <a:pt x="5265676" y="709324"/>
                </a:lnTo>
                <a:cubicBezTo>
                  <a:pt x="5265676" y="746193"/>
                  <a:pt x="5235787" y="776082"/>
                  <a:pt x="5198917" y="776082"/>
                </a:cubicBezTo>
                <a:lnTo>
                  <a:pt x="66759" y="776082"/>
                </a:lnTo>
                <a:cubicBezTo>
                  <a:pt x="29914" y="776082"/>
                  <a:pt x="0" y="746169"/>
                  <a:pt x="0" y="709324"/>
                </a:cubicBezTo>
                <a:lnTo>
                  <a:pt x="0" y="66759"/>
                </a:lnTo>
                <a:cubicBezTo>
                  <a:pt x="0" y="29914"/>
                  <a:pt x="29914" y="0"/>
                  <a:pt x="66759" y="0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37" name="Text 35"/>
          <p:cNvSpPr/>
          <p:nvPr/>
        </p:nvSpPr>
        <p:spPr>
          <a:xfrm>
            <a:off x="6497993" y="2169692"/>
            <a:ext cx="5119639" cy="166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54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„Kaufen Sie dieses T-Shirt, es ist gut für die Umwelt."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497993" y="2365799"/>
            <a:ext cx="5123811" cy="383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20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„Dieses T-Shirt aus 100% Bio-Baumwolle schützt mit jedem Kauf den Lebensraum des Tigers. Nachhaltig produziert, fair gehandelt, ungewöhnlich gut."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397853" y="2912394"/>
            <a:ext cx="5315745" cy="150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789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✓ Spezifisch, emotional, informativ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418716" y="3221158"/>
            <a:ext cx="150209" cy="150209"/>
          </a:xfrm>
          <a:custGeom>
            <a:avLst/>
            <a:gdLst/>
            <a:ahLst/>
            <a:cxnLst/>
            <a:rect l="l" t="t" r="r" b="b"/>
            <a:pathLst>
              <a:path w="150209" h="150209">
                <a:moveTo>
                  <a:pt x="62988" y="205"/>
                </a:moveTo>
                <a:cubicBezTo>
                  <a:pt x="68064" y="1291"/>
                  <a:pt x="71291" y="6278"/>
                  <a:pt x="70205" y="11354"/>
                </a:cubicBezTo>
                <a:lnTo>
                  <a:pt x="64602" y="37552"/>
                </a:lnTo>
                <a:lnTo>
                  <a:pt x="101714" y="37552"/>
                </a:lnTo>
                <a:lnTo>
                  <a:pt x="108168" y="7422"/>
                </a:lnTo>
                <a:cubicBezTo>
                  <a:pt x="109254" y="2347"/>
                  <a:pt x="114241" y="-880"/>
                  <a:pt x="119317" y="205"/>
                </a:cubicBezTo>
                <a:cubicBezTo>
                  <a:pt x="124392" y="1291"/>
                  <a:pt x="127619" y="6278"/>
                  <a:pt x="126534" y="11354"/>
                </a:cubicBezTo>
                <a:lnTo>
                  <a:pt x="120930" y="37552"/>
                </a:lnTo>
                <a:lnTo>
                  <a:pt x="140821" y="37552"/>
                </a:lnTo>
                <a:cubicBezTo>
                  <a:pt x="146014" y="37552"/>
                  <a:pt x="150209" y="41748"/>
                  <a:pt x="150209" y="46940"/>
                </a:cubicBezTo>
                <a:cubicBezTo>
                  <a:pt x="150209" y="52133"/>
                  <a:pt x="146014" y="56329"/>
                  <a:pt x="140821" y="56329"/>
                </a:cubicBezTo>
                <a:lnTo>
                  <a:pt x="116882" y="56329"/>
                </a:lnTo>
                <a:lnTo>
                  <a:pt x="108843" y="93881"/>
                </a:lnTo>
                <a:lnTo>
                  <a:pt x="128734" y="93881"/>
                </a:lnTo>
                <a:cubicBezTo>
                  <a:pt x="133927" y="93881"/>
                  <a:pt x="138122" y="98076"/>
                  <a:pt x="138122" y="103269"/>
                </a:cubicBezTo>
                <a:cubicBezTo>
                  <a:pt x="138122" y="108462"/>
                  <a:pt x="133927" y="112657"/>
                  <a:pt x="128734" y="112657"/>
                </a:cubicBezTo>
                <a:lnTo>
                  <a:pt x="104795" y="112657"/>
                </a:lnTo>
                <a:lnTo>
                  <a:pt x="98340" y="142787"/>
                </a:lnTo>
                <a:cubicBezTo>
                  <a:pt x="97255" y="147862"/>
                  <a:pt x="92267" y="151090"/>
                  <a:pt x="87192" y="150004"/>
                </a:cubicBezTo>
                <a:cubicBezTo>
                  <a:pt x="82116" y="148919"/>
                  <a:pt x="78889" y="143931"/>
                  <a:pt x="79975" y="138856"/>
                </a:cubicBezTo>
                <a:lnTo>
                  <a:pt x="85578" y="112657"/>
                </a:lnTo>
                <a:lnTo>
                  <a:pt x="48466" y="112657"/>
                </a:lnTo>
                <a:lnTo>
                  <a:pt x="42012" y="142787"/>
                </a:lnTo>
                <a:cubicBezTo>
                  <a:pt x="40926" y="147862"/>
                  <a:pt x="35939" y="151090"/>
                  <a:pt x="30863" y="150004"/>
                </a:cubicBezTo>
                <a:cubicBezTo>
                  <a:pt x="25788" y="148919"/>
                  <a:pt x="22561" y="143931"/>
                  <a:pt x="23646" y="138856"/>
                </a:cubicBezTo>
                <a:lnTo>
                  <a:pt x="29279" y="112657"/>
                </a:lnTo>
                <a:lnTo>
                  <a:pt x="9388" y="112657"/>
                </a:lnTo>
                <a:cubicBezTo>
                  <a:pt x="4195" y="112657"/>
                  <a:pt x="0" y="108462"/>
                  <a:pt x="0" y="103269"/>
                </a:cubicBezTo>
                <a:cubicBezTo>
                  <a:pt x="0" y="98076"/>
                  <a:pt x="4195" y="93881"/>
                  <a:pt x="9388" y="93881"/>
                </a:cubicBezTo>
                <a:lnTo>
                  <a:pt x="33328" y="93881"/>
                </a:lnTo>
                <a:lnTo>
                  <a:pt x="41366" y="56329"/>
                </a:lnTo>
                <a:lnTo>
                  <a:pt x="21475" y="56329"/>
                </a:lnTo>
                <a:cubicBezTo>
                  <a:pt x="16282" y="56329"/>
                  <a:pt x="12087" y="52133"/>
                  <a:pt x="12087" y="46940"/>
                </a:cubicBezTo>
                <a:cubicBezTo>
                  <a:pt x="12087" y="41748"/>
                  <a:pt x="16282" y="37552"/>
                  <a:pt x="21475" y="37552"/>
                </a:cubicBezTo>
                <a:lnTo>
                  <a:pt x="45415" y="37552"/>
                </a:lnTo>
                <a:lnTo>
                  <a:pt x="51869" y="7422"/>
                </a:lnTo>
                <a:cubicBezTo>
                  <a:pt x="52925" y="2347"/>
                  <a:pt x="57913" y="-880"/>
                  <a:pt x="62988" y="205"/>
                </a:cubicBezTo>
                <a:close/>
                <a:moveTo>
                  <a:pt x="60553" y="56329"/>
                </a:moveTo>
                <a:lnTo>
                  <a:pt x="52515" y="93881"/>
                </a:lnTo>
                <a:lnTo>
                  <a:pt x="89627" y="93881"/>
                </a:lnTo>
                <a:lnTo>
                  <a:pt x="97665" y="56329"/>
                </a:lnTo>
                <a:lnTo>
                  <a:pt x="60553" y="56329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41" name="Text 39"/>
          <p:cNvSpPr/>
          <p:nvPr/>
        </p:nvSpPr>
        <p:spPr>
          <a:xfrm>
            <a:off x="6652375" y="3196123"/>
            <a:ext cx="1276780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Social Media Caption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97853" y="3463162"/>
            <a:ext cx="5265676" cy="767737"/>
          </a:xfrm>
          <a:custGeom>
            <a:avLst/>
            <a:gdLst/>
            <a:ahLst/>
            <a:cxnLst/>
            <a:rect l="l" t="t" r="r" b="b"/>
            <a:pathLst>
              <a:path w="5265676" h="767737">
                <a:moveTo>
                  <a:pt x="66762" y="0"/>
                </a:moveTo>
                <a:lnTo>
                  <a:pt x="5198913" y="0"/>
                </a:lnTo>
                <a:cubicBezTo>
                  <a:pt x="5235785" y="0"/>
                  <a:pt x="5265676" y="29891"/>
                  <a:pt x="5265676" y="66762"/>
                </a:cubicBezTo>
                <a:lnTo>
                  <a:pt x="5265676" y="700975"/>
                </a:lnTo>
                <a:cubicBezTo>
                  <a:pt x="5265676" y="737847"/>
                  <a:pt x="5235785" y="767737"/>
                  <a:pt x="5198913" y="767737"/>
                </a:cubicBezTo>
                <a:lnTo>
                  <a:pt x="66762" y="767737"/>
                </a:lnTo>
                <a:cubicBezTo>
                  <a:pt x="29915" y="767737"/>
                  <a:pt x="0" y="737822"/>
                  <a:pt x="0" y="700975"/>
                </a:cubicBezTo>
                <a:lnTo>
                  <a:pt x="0" y="66762"/>
                </a:lnTo>
                <a:cubicBezTo>
                  <a:pt x="0" y="29891"/>
                  <a:pt x="29891" y="0"/>
                  <a:pt x="66762" y="0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43" name="Text 41"/>
          <p:cNvSpPr/>
          <p:nvPr/>
        </p:nvSpPr>
        <p:spPr>
          <a:xfrm>
            <a:off x="6497993" y="3563302"/>
            <a:ext cx="5123811" cy="5674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20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„Der Tiger – ein Symbol für Stärke und Wildnis. Doch seine Population ist in den letzten 100 Jahren um 95% geschrumpft. Mit deinem Kauf unterstützt du direkt Schutzprojekte in Indien und Nepal. 🐅💚 #TheSpiritOfUnusual"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397853" y="4299745"/>
            <a:ext cx="5315745" cy="150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789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✓ Fakten, Handlungsaufruf, Emotion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418716" y="4608509"/>
            <a:ext cx="150209" cy="150209"/>
          </a:xfrm>
          <a:custGeom>
            <a:avLst/>
            <a:gdLst/>
            <a:ahLst/>
            <a:cxnLst/>
            <a:rect l="l" t="t" r="r" b="b"/>
            <a:pathLst>
              <a:path w="150209" h="150209">
                <a:moveTo>
                  <a:pt x="14082" y="18776"/>
                </a:moveTo>
                <a:cubicBezTo>
                  <a:pt x="6308" y="18776"/>
                  <a:pt x="0" y="25084"/>
                  <a:pt x="0" y="32858"/>
                </a:cubicBezTo>
                <a:cubicBezTo>
                  <a:pt x="0" y="37288"/>
                  <a:pt x="2083" y="41454"/>
                  <a:pt x="5633" y="44124"/>
                </a:cubicBezTo>
                <a:lnTo>
                  <a:pt x="66655" y="89891"/>
                </a:lnTo>
                <a:cubicBezTo>
                  <a:pt x="71672" y="93646"/>
                  <a:pt x="78537" y="93646"/>
                  <a:pt x="83554" y="89891"/>
                </a:cubicBezTo>
                <a:lnTo>
                  <a:pt x="144577" y="44124"/>
                </a:lnTo>
                <a:cubicBezTo>
                  <a:pt x="148126" y="41454"/>
                  <a:pt x="150209" y="37288"/>
                  <a:pt x="150209" y="32858"/>
                </a:cubicBezTo>
                <a:cubicBezTo>
                  <a:pt x="150209" y="25084"/>
                  <a:pt x="143902" y="18776"/>
                  <a:pt x="136127" y="18776"/>
                </a:cubicBezTo>
                <a:lnTo>
                  <a:pt x="14082" y="18776"/>
                </a:lnTo>
                <a:close/>
                <a:moveTo>
                  <a:pt x="0" y="57502"/>
                </a:moveTo>
                <a:lnTo>
                  <a:pt x="0" y="112657"/>
                </a:lnTo>
                <a:cubicBezTo>
                  <a:pt x="0" y="123013"/>
                  <a:pt x="8420" y="131433"/>
                  <a:pt x="18776" y="131433"/>
                </a:cubicBezTo>
                <a:lnTo>
                  <a:pt x="131433" y="131433"/>
                </a:lnTo>
                <a:cubicBezTo>
                  <a:pt x="141790" y="131433"/>
                  <a:pt x="150209" y="123013"/>
                  <a:pt x="150209" y="112657"/>
                </a:cubicBezTo>
                <a:lnTo>
                  <a:pt x="150209" y="57502"/>
                </a:lnTo>
                <a:lnTo>
                  <a:pt x="92003" y="101157"/>
                </a:lnTo>
                <a:cubicBezTo>
                  <a:pt x="81999" y="108667"/>
                  <a:pt x="68210" y="108667"/>
                  <a:pt x="58206" y="101157"/>
                </a:cubicBezTo>
                <a:lnTo>
                  <a:pt x="0" y="57502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46" name="Text 44"/>
          <p:cNvSpPr/>
          <p:nvPr/>
        </p:nvSpPr>
        <p:spPr>
          <a:xfrm>
            <a:off x="6652375" y="4583474"/>
            <a:ext cx="1109881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Kundenansprache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397853" y="4850513"/>
            <a:ext cx="5265676" cy="767737"/>
          </a:xfrm>
          <a:custGeom>
            <a:avLst/>
            <a:gdLst/>
            <a:ahLst/>
            <a:cxnLst/>
            <a:rect l="l" t="t" r="r" b="b"/>
            <a:pathLst>
              <a:path w="5265676" h="767737">
                <a:moveTo>
                  <a:pt x="66762" y="0"/>
                </a:moveTo>
                <a:lnTo>
                  <a:pt x="5198913" y="0"/>
                </a:lnTo>
                <a:cubicBezTo>
                  <a:pt x="5235785" y="0"/>
                  <a:pt x="5265676" y="29891"/>
                  <a:pt x="5265676" y="66762"/>
                </a:cubicBezTo>
                <a:lnTo>
                  <a:pt x="5265676" y="700975"/>
                </a:lnTo>
                <a:cubicBezTo>
                  <a:pt x="5265676" y="737847"/>
                  <a:pt x="5235785" y="767737"/>
                  <a:pt x="5198913" y="767737"/>
                </a:cubicBezTo>
                <a:lnTo>
                  <a:pt x="66762" y="767737"/>
                </a:lnTo>
                <a:cubicBezTo>
                  <a:pt x="29915" y="767737"/>
                  <a:pt x="0" y="737822"/>
                  <a:pt x="0" y="700975"/>
                </a:cubicBezTo>
                <a:lnTo>
                  <a:pt x="0" y="66762"/>
                </a:lnTo>
                <a:cubicBezTo>
                  <a:pt x="0" y="29891"/>
                  <a:pt x="29891" y="0"/>
                  <a:pt x="66762" y="0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48" name="Text 46"/>
          <p:cNvSpPr/>
          <p:nvPr/>
        </p:nvSpPr>
        <p:spPr>
          <a:xfrm>
            <a:off x="6497993" y="4950653"/>
            <a:ext cx="5123811" cy="5674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20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„Danke, dass du Teil der Unselten-Community bist! Mit deiner Bestellung Nr. 12345 unterstützt du das WWF-Tiger-Schutzprojekt. Wir halten dich auf dem Laufenden über den Impact deines Beitrags."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397853" y="5687097"/>
            <a:ext cx="5315745" cy="150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789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✓ Persönlich, wertschätzend, transparent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214264" y="6171105"/>
            <a:ext cx="33380" cy="692632"/>
          </a:xfrm>
          <a:custGeom>
            <a:avLst/>
            <a:gdLst/>
            <a:ahLst/>
            <a:cxnLst/>
            <a:rect l="l" t="t" r="r" b="b"/>
            <a:pathLst>
              <a:path w="33380" h="692632">
                <a:moveTo>
                  <a:pt x="0" y="0"/>
                </a:moveTo>
                <a:lnTo>
                  <a:pt x="33380" y="0"/>
                </a:lnTo>
                <a:lnTo>
                  <a:pt x="33380" y="692632"/>
                </a:lnTo>
                <a:lnTo>
                  <a:pt x="0" y="692632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1" name="Text 49"/>
          <p:cNvSpPr/>
          <p:nvPr/>
        </p:nvSpPr>
        <p:spPr>
          <a:xfrm>
            <a:off x="6397853" y="6271244"/>
            <a:ext cx="5541060" cy="4923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83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„Sprich mit deiner Community wie mit einem Freund: ehrlich, enthusiastisch und respektvoll."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0420" y="320420"/>
            <a:ext cx="11607233" cy="168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3" b="1" spc="177" kern="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08 / Geschäftsmodell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20420" y="552725"/>
            <a:ext cx="11727390" cy="4405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775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Spendenkonzept &amp; Transparenz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20420" y="1121472"/>
            <a:ext cx="6248200" cy="4357719"/>
          </a:xfrm>
          <a:custGeom>
            <a:avLst/>
            <a:gdLst/>
            <a:ahLst/>
            <a:cxnLst/>
            <a:rect l="l" t="t" r="r" b="b"/>
            <a:pathLst>
              <a:path w="6248200" h="4357719">
                <a:moveTo>
                  <a:pt x="128161" y="0"/>
                </a:moveTo>
                <a:lnTo>
                  <a:pt x="6120039" y="0"/>
                </a:lnTo>
                <a:cubicBezTo>
                  <a:pt x="6190820" y="0"/>
                  <a:pt x="6248200" y="57379"/>
                  <a:pt x="6248200" y="128161"/>
                </a:cubicBezTo>
                <a:lnTo>
                  <a:pt x="6248200" y="4229558"/>
                </a:lnTo>
                <a:cubicBezTo>
                  <a:pt x="6248200" y="4300339"/>
                  <a:pt x="6190820" y="4357719"/>
                  <a:pt x="6120039" y="4357719"/>
                </a:cubicBezTo>
                <a:lnTo>
                  <a:pt x="128161" y="4357719"/>
                </a:lnTo>
                <a:cubicBezTo>
                  <a:pt x="57379" y="4357719"/>
                  <a:pt x="0" y="4300339"/>
                  <a:pt x="0" y="4229558"/>
                </a:cubicBezTo>
                <a:lnTo>
                  <a:pt x="0" y="128161"/>
                </a:lnTo>
                <a:cubicBezTo>
                  <a:pt x="0" y="57427"/>
                  <a:pt x="57427" y="0"/>
                  <a:pt x="128161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00263" dist="160210" dir="5400000">
              <a:srgbClr val="000000">
                <a:alpha val="10196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512673" y="1313724"/>
            <a:ext cx="5959821" cy="2883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14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Unser Geschäftsmodell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12673" y="1730271"/>
            <a:ext cx="320420" cy="320420"/>
          </a:xfrm>
          <a:custGeom>
            <a:avLst/>
            <a:gdLst/>
            <a:ahLst/>
            <a:cxnLst/>
            <a:rect l="l" t="t" r="r" b="b"/>
            <a:pathLst>
              <a:path w="320420" h="320420">
                <a:moveTo>
                  <a:pt x="160210" y="0"/>
                </a:moveTo>
                <a:lnTo>
                  <a:pt x="160210" y="0"/>
                </a:lnTo>
                <a:cubicBezTo>
                  <a:pt x="248633" y="0"/>
                  <a:pt x="320420" y="71788"/>
                  <a:pt x="320420" y="160210"/>
                </a:cubicBezTo>
                <a:lnTo>
                  <a:pt x="320420" y="160210"/>
                </a:lnTo>
                <a:cubicBezTo>
                  <a:pt x="320420" y="248633"/>
                  <a:pt x="248633" y="320420"/>
                  <a:pt x="160210" y="320420"/>
                </a:cubicBezTo>
                <a:lnTo>
                  <a:pt x="160210" y="320420"/>
                </a:lnTo>
                <a:cubicBezTo>
                  <a:pt x="71788" y="320420"/>
                  <a:pt x="0" y="248633"/>
                  <a:pt x="0" y="160210"/>
                </a:cubicBezTo>
                <a:lnTo>
                  <a:pt x="0" y="160210"/>
                </a:lnTo>
                <a:cubicBezTo>
                  <a:pt x="0" y="71788"/>
                  <a:pt x="71788" y="0"/>
                  <a:pt x="160210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7" name="Text 5"/>
          <p:cNvSpPr/>
          <p:nvPr/>
        </p:nvSpPr>
        <p:spPr>
          <a:xfrm>
            <a:off x="480631" y="1730271"/>
            <a:ext cx="384505" cy="3204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9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929219" y="1782339"/>
            <a:ext cx="1361787" cy="21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5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Nachhaltige Textilien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12673" y="2114775"/>
            <a:ext cx="5923774" cy="3925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46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Wir produzieren hochwertige Textilien aus umweltfreundlichen Materialien: Bio-Baumwolle, recyceltes Polyester, Tencel. Faire Produktionsbedingungen und transparente Lieferketten.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12673" y="2633456"/>
            <a:ext cx="320420" cy="320420"/>
          </a:xfrm>
          <a:custGeom>
            <a:avLst/>
            <a:gdLst/>
            <a:ahLst/>
            <a:cxnLst/>
            <a:rect l="l" t="t" r="r" b="b"/>
            <a:pathLst>
              <a:path w="320420" h="320420">
                <a:moveTo>
                  <a:pt x="160210" y="0"/>
                </a:moveTo>
                <a:lnTo>
                  <a:pt x="160210" y="0"/>
                </a:lnTo>
                <a:cubicBezTo>
                  <a:pt x="248633" y="0"/>
                  <a:pt x="320420" y="71788"/>
                  <a:pt x="320420" y="160210"/>
                </a:cubicBezTo>
                <a:lnTo>
                  <a:pt x="320420" y="160210"/>
                </a:lnTo>
                <a:cubicBezTo>
                  <a:pt x="320420" y="248633"/>
                  <a:pt x="248633" y="320420"/>
                  <a:pt x="160210" y="320420"/>
                </a:cubicBezTo>
                <a:lnTo>
                  <a:pt x="160210" y="320420"/>
                </a:lnTo>
                <a:cubicBezTo>
                  <a:pt x="71788" y="320420"/>
                  <a:pt x="0" y="248633"/>
                  <a:pt x="0" y="160210"/>
                </a:cubicBezTo>
                <a:lnTo>
                  <a:pt x="0" y="160210"/>
                </a:lnTo>
                <a:cubicBezTo>
                  <a:pt x="0" y="71788"/>
                  <a:pt x="71788" y="0"/>
                  <a:pt x="160210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1" name="Text 9"/>
          <p:cNvSpPr/>
          <p:nvPr/>
        </p:nvSpPr>
        <p:spPr>
          <a:xfrm>
            <a:off x="480631" y="2633456"/>
            <a:ext cx="384505" cy="3204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9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929219" y="2685524"/>
            <a:ext cx="2034670" cy="21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5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Teil des Erlöses wird gespendet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12673" y="3017961"/>
            <a:ext cx="5923774" cy="3925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46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10% des Gewinns</a:t>
            </a:r>
            <a:pPr>
              <a:lnSpc>
                <a:spcPct val="140000"/>
              </a:lnSpc>
            </a:pPr>
            <a:r>
              <a:rPr lang="en-US" sz="946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aus jedem verkauften Produkt fließt direkt in Naturschutzprojekte. Keine versteckten Kosten, keine Umwege.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12673" y="3536641"/>
            <a:ext cx="320420" cy="320420"/>
          </a:xfrm>
          <a:custGeom>
            <a:avLst/>
            <a:gdLst/>
            <a:ahLst/>
            <a:cxnLst/>
            <a:rect l="l" t="t" r="r" b="b"/>
            <a:pathLst>
              <a:path w="320420" h="320420">
                <a:moveTo>
                  <a:pt x="160210" y="0"/>
                </a:moveTo>
                <a:lnTo>
                  <a:pt x="160210" y="0"/>
                </a:lnTo>
                <a:cubicBezTo>
                  <a:pt x="248633" y="0"/>
                  <a:pt x="320420" y="71788"/>
                  <a:pt x="320420" y="160210"/>
                </a:cubicBezTo>
                <a:lnTo>
                  <a:pt x="320420" y="160210"/>
                </a:lnTo>
                <a:cubicBezTo>
                  <a:pt x="320420" y="248633"/>
                  <a:pt x="248633" y="320420"/>
                  <a:pt x="160210" y="320420"/>
                </a:cubicBezTo>
                <a:lnTo>
                  <a:pt x="160210" y="320420"/>
                </a:lnTo>
                <a:cubicBezTo>
                  <a:pt x="71788" y="320420"/>
                  <a:pt x="0" y="248633"/>
                  <a:pt x="0" y="160210"/>
                </a:cubicBezTo>
                <a:lnTo>
                  <a:pt x="0" y="160210"/>
                </a:lnTo>
                <a:cubicBezTo>
                  <a:pt x="0" y="71788"/>
                  <a:pt x="71788" y="0"/>
                  <a:pt x="160210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5" name="Text 13"/>
          <p:cNvSpPr/>
          <p:nvPr/>
        </p:nvSpPr>
        <p:spPr>
          <a:xfrm>
            <a:off x="480631" y="3536641"/>
            <a:ext cx="384505" cy="3204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9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929219" y="3588710"/>
            <a:ext cx="1690218" cy="21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5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Aufklärung &amp; Bewusstsein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12673" y="3921146"/>
            <a:ext cx="5923774" cy="3925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46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Jeder Kauf informiert über bedrohte Tierarten und deren Lebensräume. Bildungsarbeit durch Produktverpackungen, Website und Social Media.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20420" y="5605356"/>
            <a:ext cx="6248200" cy="1065398"/>
          </a:xfrm>
          <a:custGeom>
            <a:avLst/>
            <a:gdLst/>
            <a:ahLst/>
            <a:cxnLst/>
            <a:rect l="l" t="t" r="r" b="b"/>
            <a:pathLst>
              <a:path w="6248200" h="1065398">
                <a:moveTo>
                  <a:pt x="128167" y="0"/>
                </a:moveTo>
                <a:lnTo>
                  <a:pt x="6120032" y="0"/>
                </a:lnTo>
                <a:cubicBezTo>
                  <a:pt x="6190817" y="0"/>
                  <a:pt x="6248200" y="57382"/>
                  <a:pt x="6248200" y="128167"/>
                </a:cubicBezTo>
                <a:lnTo>
                  <a:pt x="6248200" y="937231"/>
                </a:lnTo>
                <a:cubicBezTo>
                  <a:pt x="6248200" y="1008016"/>
                  <a:pt x="6190817" y="1065398"/>
                  <a:pt x="6120032" y="1065398"/>
                </a:cubicBezTo>
                <a:lnTo>
                  <a:pt x="128167" y="1065398"/>
                </a:lnTo>
                <a:cubicBezTo>
                  <a:pt x="57382" y="1065398"/>
                  <a:pt x="0" y="1008016"/>
                  <a:pt x="0" y="937231"/>
                </a:cubicBezTo>
                <a:lnTo>
                  <a:pt x="0" y="128167"/>
                </a:lnTo>
                <a:cubicBezTo>
                  <a:pt x="0" y="57382"/>
                  <a:pt x="57382" y="0"/>
                  <a:pt x="128167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19" name="Text 17"/>
          <p:cNvSpPr/>
          <p:nvPr/>
        </p:nvSpPr>
        <p:spPr>
          <a:xfrm>
            <a:off x="480631" y="5765566"/>
            <a:ext cx="5999874" cy="21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5" b="1" dirty="0">
                <a:solidFill>
                  <a:srgbClr val="D4A37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Spendenempfänger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96652" y="6106013"/>
            <a:ext cx="112147" cy="112147"/>
          </a:xfrm>
          <a:custGeom>
            <a:avLst/>
            <a:gdLst/>
            <a:ahLst/>
            <a:cxnLst/>
            <a:rect l="l" t="t" r="r" b="b"/>
            <a:pathLst>
              <a:path w="112147" h="112147">
                <a:moveTo>
                  <a:pt x="56074" y="112147"/>
                </a:moveTo>
                <a:cubicBezTo>
                  <a:pt x="87021" y="112147"/>
                  <a:pt x="112147" y="87021"/>
                  <a:pt x="112147" y="56074"/>
                </a:cubicBezTo>
                <a:cubicBezTo>
                  <a:pt x="112147" y="25126"/>
                  <a:pt x="87021" y="0"/>
                  <a:pt x="56074" y="0"/>
                </a:cubicBezTo>
                <a:cubicBezTo>
                  <a:pt x="25126" y="0"/>
                  <a:pt x="0" y="25126"/>
                  <a:pt x="0" y="56074"/>
                </a:cubicBezTo>
                <a:cubicBezTo>
                  <a:pt x="0" y="87021"/>
                  <a:pt x="25126" y="112147"/>
                  <a:pt x="56074" y="112147"/>
                </a:cubicBezTo>
                <a:close/>
                <a:moveTo>
                  <a:pt x="74560" y="46589"/>
                </a:moveTo>
                <a:lnTo>
                  <a:pt x="57037" y="74626"/>
                </a:lnTo>
                <a:cubicBezTo>
                  <a:pt x="56117" y="76094"/>
                  <a:pt x="54540" y="77014"/>
                  <a:pt x="52810" y="77101"/>
                </a:cubicBezTo>
                <a:cubicBezTo>
                  <a:pt x="51080" y="77189"/>
                  <a:pt x="49415" y="76400"/>
                  <a:pt x="48385" y="74998"/>
                </a:cubicBezTo>
                <a:lnTo>
                  <a:pt x="37872" y="60980"/>
                </a:lnTo>
                <a:cubicBezTo>
                  <a:pt x="36119" y="58658"/>
                  <a:pt x="36601" y="55373"/>
                  <a:pt x="38923" y="53620"/>
                </a:cubicBezTo>
                <a:cubicBezTo>
                  <a:pt x="41245" y="51868"/>
                  <a:pt x="44530" y="52350"/>
                  <a:pt x="46283" y="54672"/>
                </a:cubicBezTo>
                <a:lnTo>
                  <a:pt x="52197" y="62557"/>
                </a:lnTo>
                <a:lnTo>
                  <a:pt x="65646" y="41026"/>
                </a:lnTo>
                <a:cubicBezTo>
                  <a:pt x="67179" y="38572"/>
                  <a:pt x="70421" y="37806"/>
                  <a:pt x="72896" y="39361"/>
                </a:cubicBezTo>
                <a:cubicBezTo>
                  <a:pt x="75371" y="40916"/>
                  <a:pt x="76116" y="44136"/>
                  <a:pt x="74560" y="46611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1" name="Text 19"/>
          <p:cNvSpPr/>
          <p:nvPr/>
        </p:nvSpPr>
        <p:spPr>
          <a:xfrm>
            <a:off x="684899" y="6077976"/>
            <a:ext cx="985293" cy="168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3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WWF Deutschland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507603" y="6106013"/>
            <a:ext cx="112147" cy="112147"/>
          </a:xfrm>
          <a:custGeom>
            <a:avLst/>
            <a:gdLst/>
            <a:ahLst/>
            <a:cxnLst/>
            <a:rect l="l" t="t" r="r" b="b"/>
            <a:pathLst>
              <a:path w="112147" h="112147">
                <a:moveTo>
                  <a:pt x="56074" y="112147"/>
                </a:moveTo>
                <a:cubicBezTo>
                  <a:pt x="87021" y="112147"/>
                  <a:pt x="112147" y="87021"/>
                  <a:pt x="112147" y="56074"/>
                </a:cubicBezTo>
                <a:cubicBezTo>
                  <a:pt x="112147" y="25126"/>
                  <a:pt x="87021" y="0"/>
                  <a:pt x="56074" y="0"/>
                </a:cubicBezTo>
                <a:cubicBezTo>
                  <a:pt x="25126" y="0"/>
                  <a:pt x="0" y="25126"/>
                  <a:pt x="0" y="56074"/>
                </a:cubicBezTo>
                <a:cubicBezTo>
                  <a:pt x="0" y="87021"/>
                  <a:pt x="25126" y="112147"/>
                  <a:pt x="56074" y="112147"/>
                </a:cubicBezTo>
                <a:close/>
                <a:moveTo>
                  <a:pt x="74560" y="46589"/>
                </a:moveTo>
                <a:lnTo>
                  <a:pt x="57037" y="74626"/>
                </a:lnTo>
                <a:cubicBezTo>
                  <a:pt x="56117" y="76094"/>
                  <a:pt x="54540" y="77014"/>
                  <a:pt x="52810" y="77101"/>
                </a:cubicBezTo>
                <a:cubicBezTo>
                  <a:pt x="51080" y="77189"/>
                  <a:pt x="49415" y="76400"/>
                  <a:pt x="48385" y="74998"/>
                </a:cubicBezTo>
                <a:lnTo>
                  <a:pt x="37872" y="60980"/>
                </a:lnTo>
                <a:cubicBezTo>
                  <a:pt x="36119" y="58658"/>
                  <a:pt x="36601" y="55373"/>
                  <a:pt x="38923" y="53620"/>
                </a:cubicBezTo>
                <a:cubicBezTo>
                  <a:pt x="41245" y="51868"/>
                  <a:pt x="44530" y="52350"/>
                  <a:pt x="46283" y="54672"/>
                </a:cubicBezTo>
                <a:lnTo>
                  <a:pt x="52197" y="62557"/>
                </a:lnTo>
                <a:lnTo>
                  <a:pt x="65646" y="41026"/>
                </a:lnTo>
                <a:cubicBezTo>
                  <a:pt x="67179" y="38572"/>
                  <a:pt x="70421" y="37806"/>
                  <a:pt x="72896" y="39361"/>
                </a:cubicBezTo>
                <a:cubicBezTo>
                  <a:pt x="75371" y="40916"/>
                  <a:pt x="76116" y="44136"/>
                  <a:pt x="74560" y="46611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3" name="Text 21"/>
          <p:cNvSpPr/>
          <p:nvPr/>
        </p:nvSpPr>
        <p:spPr>
          <a:xfrm>
            <a:off x="3695850" y="6077976"/>
            <a:ext cx="1193566" cy="168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3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IUCN Save Our Species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96652" y="6370360"/>
            <a:ext cx="112147" cy="112147"/>
          </a:xfrm>
          <a:custGeom>
            <a:avLst/>
            <a:gdLst/>
            <a:ahLst/>
            <a:cxnLst/>
            <a:rect l="l" t="t" r="r" b="b"/>
            <a:pathLst>
              <a:path w="112147" h="112147">
                <a:moveTo>
                  <a:pt x="56074" y="112147"/>
                </a:moveTo>
                <a:cubicBezTo>
                  <a:pt x="87021" y="112147"/>
                  <a:pt x="112147" y="87021"/>
                  <a:pt x="112147" y="56074"/>
                </a:cubicBezTo>
                <a:cubicBezTo>
                  <a:pt x="112147" y="25126"/>
                  <a:pt x="87021" y="0"/>
                  <a:pt x="56074" y="0"/>
                </a:cubicBezTo>
                <a:cubicBezTo>
                  <a:pt x="25126" y="0"/>
                  <a:pt x="0" y="25126"/>
                  <a:pt x="0" y="56074"/>
                </a:cubicBezTo>
                <a:cubicBezTo>
                  <a:pt x="0" y="87021"/>
                  <a:pt x="25126" y="112147"/>
                  <a:pt x="56074" y="112147"/>
                </a:cubicBezTo>
                <a:close/>
                <a:moveTo>
                  <a:pt x="74560" y="46589"/>
                </a:moveTo>
                <a:lnTo>
                  <a:pt x="57037" y="74626"/>
                </a:lnTo>
                <a:cubicBezTo>
                  <a:pt x="56117" y="76094"/>
                  <a:pt x="54540" y="77014"/>
                  <a:pt x="52810" y="77101"/>
                </a:cubicBezTo>
                <a:cubicBezTo>
                  <a:pt x="51080" y="77189"/>
                  <a:pt x="49415" y="76400"/>
                  <a:pt x="48385" y="74998"/>
                </a:cubicBezTo>
                <a:lnTo>
                  <a:pt x="37872" y="60980"/>
                </a:lnTo>
                <a:cubicBezTo>
                  <a:pt x="36119" y="58658"/>
                  <a:pt x="36601" y="55373"/>
                  <a:pt x="38923" y="53620"/>
                </a:cubicBezTo>
                <a:cubicBezTo>
                  <a:pt x="41245" y="51868"/>
                  <a:pt x="44530" y="52350"/>
                  <a:pt x="46283" y="54672"/>
                </a:cubicBezTo>
                <a:lnTo>
                  <a:pt x="52197" y="62557"/>
                </a:lnTo>
                <a:lnTo>
                  <a:pt x="65646" y="41026"/>
                </a:lnTo>
                <a:cubicBezTo>
                  <a:pt x="67179" y="38572"/>
                  <a:pt x="70421" y="37806"/>
                  <a:pt x="72896" y="39361"/>
                </a:cubicBezTo>
                <a:cubicBezTo>
                  <a:pt x="75371" y="40916"/>
                  <a:pt x="76116" y="44136"/>
                  <a:pt x="74560" y="46611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5" name="Text 23"/>
          <p:cNvSpPr/>
          <p:nvPr/>
        </p:nvSpPr>
        <p:spPr>
          <a:xfrm>
            <a:off x="684899" y="6342323"/>
            <a:ext cx="1369798" cy="168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3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Lokale Naturschutzprojekte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507603" y="6370360"/>
            <a:ext cx="112147" cy="112147"/>
          </a:xfrm>
          <a:custGeom>
            <a:avLst/>
            <a:gdLst/>
            <a:ahLst/>
            <a:cxnLst/>
            <a:rect l="l" t="t" r="r" b="b"/>
            <a:pathLst>
              <a:path w="112147" h="112147">
                <a:moveTo>
                  <a:pt x="56074" y="112147"/>
                </a:moveTo>
                <a:cubicBezTo>
                  <a:pt x="87021" y="112147"/>
                  <a:pt x="112147" y="87021"/>
                  <a:pt x="112147" y="56074"/>
                </a:cubicBezTo>
                <a:cubicBezTo>
                  <a:pt x="112147" y="25126"/>
                  <a:pt x="87021" y="0"/>
                  <a:pt x="56074" y="0"/>
                </a:cubicBezTo>
                <a:cubicBezTo>
                  <a:pt x="25126" y="0"/>
                  <a:pt x="0" y="25126"/>
                  <a:pt x="0" y="56074"/>
                </a:cubicBezTo>
                <a:cubicBezTo>
                  <a:pt x="0" y="87021"/>
                  <a:pt x="25126" y="112147"/>
                  <a:pt x="56074" y="112147"/>
                </a:cubicBezTo>
                <a:close/>
                <a:moveTo>
                  <a:pt x="74560" y="46589"/>
                </a:moveTo>
                <a:lnTo>
                  <a:pt x="57037" y="74626"/>
                </a:lnTo>
                <a:cubicBezTo>
                  <a:pt x="56117" y="76094"/>
                  <a:pt x="54540" y="77014"/>
                  <a:pt x="52810" y="77101"/>
                </a:cubicBezTo>
                <a:cubicBezTo>
                  <a:pt x="51080" y="77189"/>
                  <a:pt x="49415" y="76400"/>
                  <a:pt x="48385" y="74998"/>
                </a:cubicBezTo>
                <a:lnTo>
                  <a:pt x="37872" y="60980"/>
                </a:lnTo>
                <a:cubicBezTo>
                  <a:pt x="36119" y="58658"/>
                  <a:pt x="36601" y="55373"/>
                  <a:pt x="38923" y="53620"/>
                </a:cubicBezTo>
                <a:cubicBezTo>
                  <a:pt x="41245" y="51868"/>
                  <a:pt x="44530" y="52350"/>
                  <a:pt x="46283" y="54672"/>
                </a:cubicBezTo>
                <a:lnTo>
                  <a:pt x="52197" y="62557"/>
                </a:lnTo>
                <a:lnTo>
                  <a:pt x="65646" y="41026"/>
                </a:lnTo>
                <a:cubicBezTo>
                  <a:pt x="67179" y="38572"/>
                  <a:pt x="70421" y="37806"/>
                  <a:pt x="72896" y="39361"/>
                </a:cubicBezTo>
                <a:cubicBezTo>
                  <a:pt x="75371" y="40916"/>
                  <a:pt x="76116" y="44136"/>
                  <a:pt x="74560" y="46611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7" name="Text 25"/>
          <p:cNvSpPr/>
          <p:nvPr/>
        </p:nvSpPr>
        <p:spPr>
          <a:xfrm>
            <a:off x="3695850" y="6342323"/>
            <a:ext cx="1057388" cy="168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3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Tier-Schutzstationen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758995" y="1121472"/>
            <a:ext cx="5110707" cy="2715564"/>
          </a:xfrm>
          <a:custGeom>
            <a:avLst/>
            <a:gdLst/>
            <a:ahLst/>
            <a:cxnLst/>
            <a:rect l="l" t="t" r="r" b="b"/>
            <a:pathLst>
              <a:path w="5110707" h="2715564">
                <a:moveTo>
                  <a:pt x="128175" y="0"/>
                </a:moveTo>
                <a:lnTo>
                  <a:pt x="4982532" y="0"/>
                </a:lnTo>
                <a:cubicBezTo>
                  <a:pt x="5053321" y="0"/>
                  <a:pt x="5110707" y="57386"/>
                  <a:pt x="5110707" y="128175"/>
                </a:cubicBezTo>
                <a:lnTo>
                  <a:pt x="5110707" y="2587389"/>
                </a:lnTo>
                <a:cubicBezTo>
                  <a:pt x="5110707" y="2658178"/>
                  <a:pt x="5053321" y="2715564"/>
                  <a:pt x="4982532" y="2715564"/>
                </a:cubicBezTo>
                <a:lnTo>
                  <a:pt x="128175" y="2715564"/>
                </a:lnTo>
                <a:cubicBezTo>
                  <a:pt x="57386" y="2715564"/>
                  <a:pt x="0" y="2658178"/>
                  <a:pt x="0" y="2587389"/>
                </a:cubicBezTo>
                <a:lnTo>
                  <a:pt x="0" y="128175"/>
                </a:lnTo>
                <a:cubicBezTo>
                  <a:pt x="0" y="57386"/>
                  <a:pt x="57386" y="0"/>
                  <a:pt x="12817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00263" dist="160210" dir="5400000">
              <a:srgbClr val="000000">
                <a:alpha val="10196"/>
              </a:srgbClr>
            </a:outerShdw>
          </a:effectLst>
        </p:spPr>
      </p:sp>
      <p:sp>
        <p:nvSpPr>
          <p:cNvPr id="29" name="Text 27"/>
          <p:cNvSpPr/>
          <p:nvPr/>
        </p:nvSpPr>
        <p:spPr>
          <a:xfrm>
            <a:off x="6951247" y="1313724"/>
            <a:ext cx="4814318" cy="264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88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Transparenz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961261" y="1722260"/>
            <a:ext cx="180237" cy="160210"/>
          </a:xfrm>
          <a:custGeom>
            <a:avLst/>
            <a:gdLst/>
            <a:ahLst/>
            <a:cxnLst/>
            <a:rect l="l" t="t" r="r" b="b"/>
            <a:pathLst>
              <a:path w="180237" h="160210">
                <a:moveTo>
                  <a:pt x="160335" y="75099"/>
                </a:moveTo>
                <a:lnTo>
                  <a:pt x="105263" y="75099"/>
                </a:lnTo>
                <a:cubicBezTo>
                  <a:pt x="99725" y="75099"/>
                  <a:pt x="95250" y="70624"/>
                  <a:pt x="95250" y="65085"/>
                </a:cubicBezTo>
                <a:lnTo>
                  <a:pt x="95250" y="10013"/>
                </a:lnTo>
                <a:cubicBezTo>
                  <a:pt x="95250" y="4475"/>
                  <a:pt x="99756" y="-63"/>
                  <a:pt x="105232" y="657"/>
                </a:cubicBezTo>
                <a:cubicBezTo>
                  <a:pt x="138713" y="5100"/>
                  <a:pt x="165248" y="31635"/>
                  <a:pt x="169691" y="65117"/>
                </a:cubicBezTo>
                <a:cubicBezTo>
                  <a:pt x="170411" y="70593"/>
                  <a:pt x="165874" y="75099"/>
                  <a:pt x="160335" y="75099"/>
                </a:cubicBezTo>
                <a:close/>
                <a:moveTo>
                  <a:pt x="69654" y="11640"/>
                </a:moveTo>
                <a:cubicBezTo>
                  <a:pt x="75318" y="10451"/>
                  <a:pt x="80230" y="15082"/>
                  <a:pt x="80230" y="20871"/>
                </a:cubicBezTo>
                <a:lnTo>
                  <a:pt x="80230" y="82608"/>
                </a:lnTo>
                <a:cubicBezTo>
                  <a:pt x="80230" y="84361"/>
                  <a:pt x="80856" y="86050"/>
                  <a:pt x="81951" y="87396"/>
                </a:cubicBezTo>
                <a:lnTo>
                  <a:pt x="123287" y="137274"/>
                </a:lnTo>
                <a:cubicBezTo>
                  <a:pt x="126948" y="141686"/>
                  <a:pt x="126166" y="148351"/>
                  <a:pt x="121128" y="151073"/>
                </a:cubicBezTo>
                <a:cubicBezTo>
                  <a:pt x="110457" y="156893"/>
                  <a:pt x="98223" y="160210"/>
                  <a:pt x="85237" y="160210"/>
                </a:cubicBezTo>
                <a:cubicBezTo>
                  <a:pt x="43776" y="160210"/>
                  <a:pt x="10138" y="126572"/>
                  <a:pt x="10138" y="85112"/>
                </a:cubicBezTo>
                <a:cubicBezTo>
                  <a:pt x="10138" y="48971"/>
                  <a:pt x="35641" y="18806"/>
                  <a:pt x="69654" y="11640"/>
                </a:cubicBezTo>
                <a:close/>
                <a:moveTo>
                  <a:pt x="149509" y="90118"/>
                </a:moveTo>
                <a:lnTo>
                  <a:pt x="169535" y="90118"/>
                </a:lnTo>
                <a:cubicBezTo>
                  <a:pt x="175324" y="90118"/>
                  <a:pt x="179955" y="95031"/>
                  <a:pt x="178766" y="100695"/>
                </a:cubicBezTo>
                <a:cubicBezTo>
                  <a:pt x="175574" y="115840"/>
                  <a:pt x="167814" y="129295"/>
                  <a:pt x="156987" y="139558"/>
                </a:cubicBezTo>
                <a:cubicBezTo>
                  <a:pt x="153138" y="143219"/>
                  <a:pt x="147099" y="142437"/>
                  <a:pt x="143720" y="138338"/>
                </a:cubicBezTo>
                <a:lnTo>
                  <a:pt x="117310" y="106515"/>
                </a:lnTo>
                <a:cubicBezTo>
                  <a:pt x="111897" y="99975"/>
                  <a:pt x="116559" y="90118"/>
                  <a:pt x="125008" y="90118"/>
                </a:cubicBezTo>
                <a:lnTo>
                  <a:pt x="149477" y="90118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31" name="Text 29"/>
          <p:cNvSpPr/>
          <p:nvPr/>
        </p:nvSpPr>
        <p:spPr>
          <a:xfrm>
            <a:off x="7247636" y="1706239"/>
            <a:ext cx="1025346" cy="192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9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Jährliche Berichte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951247" y="1962576"/>
            <a:ext cx="4782276" cy="3684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8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Detaillierte Berichte über Spendensummen, Projekte und erreichte Ziele. Veröffentlicht auf der Website.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991300" y="2471243"/>
            <a:ext cx="120158" cy="160210"/>
          </a:xfrm>
          <a:custGeom>
            <a:avLst/>
            <a:gdLst/>
            <a:ahLst/>
            <a:cxnLst/>
            <a:rect l="l" t="t" r="r" b="b"/>
            <a:pathLst>
              <a:path w="120158" h="160210">
                <a:moveTo>
                  <a:pt x="4381" y="688"/>
                </a:moveTo>
                <a:cubicBezTo>
                  <a:pt x="7040" y="-532"/>
                  <a:pt x="10170" y="-94"/>
                  <a:pt x="12391" y="1815"/>
                </a:cubicBezTo>
                <a:lnTo>
                  <a:pt x="25033" y="12642"/>
                </a:lnTo>
                <a:lnTo>
                  <a:pt x="37674" y="1815"/>
                </a:lnTo>
                <a:cubicBezTo>
                  <a:pt x="40491" y="-595"/>
                  <a:pt x="44652" y="-595"/>
                  <a:pt x="47437" y="1815"/>
                </a:cubicBezTo>
                <a:lnTo>
                  <a:pt x="60079" y="12642"/>
                </a:lnTo>
                <a:lnTo>
                  <a:pt x="72720" y="1815"/>
                </a:lnTo>
                <a:cubicBezTo>
                  <a:pt x="75537" y="-595"/>
                  <a:pt x="79667" y="-595"/>
                  <a:pt x="82483" y="1815"/>
                </a:cubicBezTo>
                <a:lnTo>
                  <a:pt x="95125" y="12642"/>
                </a:lnTo>
                <a:lnTo>
                  <a:pt x="107766" y="1815"/>
                </a:lnTo>
                <a:cubicBezTo>
                  <a:pt x="109988" y="-94"/>
                  <a:pt x="113117" y="-532"/>
                  <a:pt x="115777" y="688"/>
                </a:cubicBezTo>
                <a:cubicBezTo>
                  <a:pt x="118437" y="1909"/>
                  <a:pt x="120158" y="4568"/>
                  <a:pt x="120158" y="7510"/>
                </a:cubicBezTo>
                <a:lnTo>
                  <a:pt x="120158" y="152700"/>
                </a:lnTo>
                <a:cubicBezTo>
                  <a:pt x="120158" y="155642"/>
                  <a:pt x="118437" y="158301"/>
                  <a:pt x="115777" y="159522"/>
                </a:cubicBezTo>
                <a:cubicBezTo>
                  <a:pt x="113117" y="160742"/>
                  <a:pt x="109988" y="160304"/>
                  <a:pt x="107766" y="158395"/>
                </a:cubicBezTo>
                <a:lnTo>
                  <a:pt x="95125" y="147569"/>
                </a:lnTo>
                <a:lnTo>
                  <a:pt x="82483" y="158395"/>
                </a:lnTo>
                <a:cubicBezTo>
                  <a:pt x="79667" y="160805"/>
                  <a:pt x="75537" y="160805"/>
                  <a:pt x="72720" y="158395"/>
                </a:cubicBezTo>
                <a:lnTo>
                  <a:pt x="60079" y="147569"/>
                </a:lnTo>
                <a:lnTo>
                  <a:pt x="47437" y="158395"/>
                </a:lnTo>
                <a:cubicBezTo>
                  <a:pt x="44621" y="160805"/>
                  <a:pt x="40459" y="160805"/>
                  <a:pt x="37674" y="158395"/>
                </a:cubicBezTo>
                <a:lnTo>
                  <a:pt x="25033" y="147569"/>
                </a:lnTo>
                <a:lnTo>
                  <a:pt x="12391" y="158395"/>
                </a:lnTo>
                <a:cubicBezTo>
                  <a:pt x="10170" y="160304"/>
                  <a:pt x="7040" y="160742"/>
                  <a:pt x="4381" y="159522"/>
                </a:cubicBezTo>
                <a:cubicBezTo>
                  <a:pt x="1721" y="158301"/>
                  <a:pt x="0" y="155642"/>
                  <a:pt x="0" y="152700"/>
                </a:cubicBezTo>
                <a:lnTo>
                  <a:pt x="0" y="7510"/>
                </a:lnTo>
                <a:cubicBezTo>
                  <a:pt x="0" y="4568"/>
                  <a:pt x="1721" y="1909"/>
                  <a:pt x="4381" y="688"/>
                </a:cubicBezTo>
                <a:close/>
                <a:moveTo>
                  <a:pt x="32543" y="42556"/>
                </a:moveTo>
                <a:cubicBezTo>
                  <a:pt x="28381" y="42556"/>
                  <a:pt x="25033" y="45904"/>
                  <a:pt x="25033" y="50066"/>
                </a:cubicBezTo>
                <a:cubicBezTo>
                  <a:pt x="25033" y="54227"/>
                  <a:pt x="28381" y="57576"/>
                  <a:pt x="32543" y="57576"/>
                </a:cubicBezTo>
                <a:lnTo>
                  <a:pt x="87615" y="57576"/>
                </a:lnTo>
                <a:cubicBezTo>
                  <a:pt x="91777" y="57576"/>
                  <a:pt x="95125" y="54227"/>
                  <a:pt x="95125" y="50066"/>
                </a:cubicBezTo>
                <a:cubicBezTo>
                  <a:pt x="95125" y="45904"/>
                  <a:pt x="91777" y="42556"/>
                  <a:pt x="87615" y="42556"/>
                </a:cubicBezTo>
                <a:lnTo>
                  <a:pt x="32543" y="42556"/>
                </a:lnTo>
                <a:close/>
                <a:moveTo>
                  <a:pt x="25033" y="110145"/>
                </a:moveTo>
                <a:cubicBezTo>
                  <a:pt x="25033" y="114306"/>
                  <a:pt x="28381" y="117654"/>
                  <a:pt x="32543" y="117654"/>
                </a:cubicBezTo>
                <a:lnTo>
                  <a:pt x="87615" y="117654"/>
                </a:lnTo>
                <a:cubicBezTo>
                  <a:pt x="91777" y="117654"/>
                  <a:pt x="95125" y="114306"/>
                  <a:pt x="95125" y="110145"/>
                </a:cubicBezTo>
                <a:cubicBezTo>
                  <a:pt x="95125" y="105983"/>
                  <a:pt x="91777" y="102635"/>
                  <a:pt x="87615" y="102635"/>
                </a:cubicBezTo>
                <a:lnTo>
                  <a:pt x="32543" y="102635"/>
                </a:lnTo>
                <a:cubicBezTo>
                  <a:pt x="28381" y="102635"/>
                  <a:pt x="25033" y="105983"/>
                  <a:pt x="25033" y="110145"/>
                </a:cubicBezTo>
                <a:close/>
                <a:moveTo>
                  <a:pt x="32543" y="72595"/>
                </a:moveTo>
                <a:cubicBezTo>
                  <a:pt x="28381" y="72595"/>
                  <a:pt x="25033" y="75943"/>
                  <a:pt x="25033" y="80105"/>
                </a:cubicBezTo>
                <a:cubicBezTo>
                  <a:pt x="25033" y="84267"/>
                  <a:pt x="28381" y="87615"/>
                  <a:pt x="32543" y="87615"/>
                </a:cubicBezTo>
                <a:lnTo>
                  <a:pt x="87615" y="87615"/>
                </a:lnTo>
                <a:cubicBezTo>
                  <a:pt x="91777" y="87615"/>
                  <a:pt x="95125" y="84267"/>
                  <a:pt x="95125" y="80105"/>
                </a:cubicBezTo>
                <a:cubicBezTo>
                  <a:pt x="95125" y="75943"/>
                  <a:pt x="91777" y="72595"/>
                  <a:pt x="87615" y="72595"/>
                </a:cubicBezTo>
                <a:lnTo>
                  <a:pt x="32543" y="72595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34" name="Text 32"/>
          <p:cNvSpPr/>
          <p:nvPr/>
        </p:nvSpPr>
        <p:spPr>
          <a:xfrm>
            <a:off x="7247636" y="2455222"/>
            <a:ext cx="1073409" cy="192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9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Track Your Impact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951247" y="2711558"/>
            <a:ext cx="4782276" cy="184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8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Kunden erhalten nach dem Kauf Informationen darüber, welches Projekt ihr Beitrag unterstützt.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961261" y="3037987"/>
            <a:ext cx="180237" cy="160210"/>
          </a:xfrm>
          <a:custGeom>
            <a:avLst/>
            <a:gdLst/>
            <a:ahLst/>
            <a:cxnLst/>
            <a:rect l="l" t="t" r="r" b="b"/>
            <a:pathLst>
              <a:path w="180237" h="160210">
                <a:moveTo>
                  <a:pt x="84142" y="26660"/>
                </a:moveTo>
                <a:lnTo>
                  <a:pt x="47656" y="67213"/>
                </a:lnTo>
                <a:cubicBezTo>
                  <a:pt x="46217" y="68809"/>
                  <a:pt x="46279" y="71281"/>
                  <a:pt x="47813" y="72814"/>
                </a:cubicBezTo>
                <a:cubicBezTo>
                  <a:pt x="57357" y="82358"/>
                  <a:pt x="72846" y="82358"/>
                  <a:pt x="82389" y="72814"/>
                </a:cubicBezTo>
                <a:lnTo>
                  <a:pt x="92340" y="62864"/>
                </a:lnTo>
                <a:cubicBezTo>
                  <a:pt x="93654" y="61550"/>
                  <a:pt x="95313" y="60830"/>
                  <a:pt x="97002" y="60705"/>
                </a:cubicBezTo>
                <a:cubicBezTo>
                  <a:pt x="99130" y="60517"/>
                  <a:pt x="101320" y="61237"/>
                  <a:pt x="102948" y="62864"/>
                </a:cubicBezTo>
                <a:lnTo>
                  <a:pt x="158208" y="117654"/>
                </a:lnTo>
                <a:lnTo>
                  <a:pt x="180237" y="100131"/>
                </a:lnTo>
                <a:lnTo>
                  <a:pt x="180237" y="10013"/>
                </a:lnTo>
                <a:lnTo>
                  <a:pt x="145191" y="30039"/>
                </a:lnTo>
                <a:lnTo>
                  <a:pt x="137743" y="25064"/>
                </a:lnTo>
                <a:cubicBezTo>
                  <a:pt x="132799" y="21779"/>
                  <a:pt x="127010" y="20026"/>
                  <a:pt x="121065" y="20026"/>
                </a:cubicBezTo>
                <a:lnTo>
                  <a:pt x="99036" y="20026"/>
                </a:lnTo>
                <a:cubicBezTo>
                  <a:pt x="98692" y="20026"/>
                  <a:pt x="98317" y="20026"/>
                  <a:pt x="97972" y="20058"/>
                </a:cubicBezTo>
                <a:cubicBezTo>
                  <a:pt x="92684" y="20339"/>
                  <a:pt x="87709" y="22717"/>
                  <a:pt x="84142" y="26660"/>
                </a:cubicBezTo>
                <a:close/>
                <a:moveTo>
                  <a:pt x="36485" y="57169"/>
                </a:moveTo>
                <a:lnTo>
                  <a:pt x="69904" y="20026"/>
                </a:lnTo>
                <a:lnTo>
                  <a:pt x="57513" y="20026"/>
                </a:lnTo>
                <a:cubicBezTo>
                  <a:pt x="49534" y="20026"/>
                  <a:pt x="41899" y="23187"/>
                  <a:pt x="36266" y="28819"/>
                </a:cubicBezTo>
                <a:lnTo>
                  <a:pt x="35046" y="30039"/>
                </a:lnTo>
                <a:lnTo>
                  <a:pt x="0" y="10013"/>
                </a:lnTo>
                <a:lnTo>
                  <a:pt x="0" y="100131"/>
                </a:lnTo>
                <a:lnTo>
                  <a:pt x="48939" y="140904"/>
                </a:lnTo>
                <a:cubicBezTo>
                  <a:pt x="56136" y="146912"/>
                  <a:pt x="65211" y="150197"/>
                  <a:pt x="74567" y="150197"/>
                </a:cubicBezTo>
                <a:lnTo>
                  <a:pt x="79479" y="150197"/>
                </a:lnTo>
                <a:lnTo>
                  <a:pt x="77289" y="148007"/>
                </a:lnTo>
                <a:cubicBezTo>
                  <a:pt x="74348" y="145065"/>
                  <a:pt x="74348" y="140309"/>
                  <a:pt x="77289" y="137399"/>
                </a:cubicBezTo>
                <a:cubicBezTo>
                  <a:pt x="80230" y="134489"/>
                  <a:pt x="84987" y="134458"/>
                  <a:pt x="87897" y="137399"/>
                </a:cubicBezTo>
                <a:lnTo>
                  <a:pt x="100726" y="150228"/>
                </a:lnTo>
                <a:lnTo>
                  <a:pt x="103542" y="150228"/>
                </a:lnTo>
                <a:cubicBezTo>
                  <a:pt x="109519" y="150228"/>
                  <a:pt x="115370" y="148883"/>
                  <a:pt x="120690" y="146380"/>
                </a:cubicBezTo>
                <a:lnTo>
                  <a:pt x="112335" y="137994"/>
                </a:lnTo>
                <a:cubicBezTo>
                  <a:pt x="109394" y="135052"/>
                  <a:pt x="109394" y="130296"/>
                  <a:pt x="112335" y="127386"/>
                </a:cubicBezTo>
                <a:cubicBezTo>
                  <a:pt x="115276" y="124476"/>
                  <a:pt x="120033" y="124445"/>
                  <a:pt x="122943" y="127386"/>
                </a:cubicBezTo>
                <a:lnTo>
                  <a:pt x="132956" y="137399"/>
                </a:lnTo>
                <a:lnTo>
                  <a:pt x="138432" y="131923"/>
                </a:lnTo>
                <a:cubicBezTo>
                  <a:pt x="141217" y="129138"/>
                  <a:pt x="142030" y="125102"/>
                  <a:pt x="140810" y="121566"/>
                </a:cubicBezTo>
                <a:lnTo>
                  <a:pt x="97659" y="78760"/>
                </a:lnTo>
                <a:lnTo>
                  <a:pt x="92997" y="83422"/>
                </a:lnTo>
                <a:cubicBezTo>
                  <a:pt x="77571" y="98848"/>
                  <a:pt x="52600" y="98848"/>
                  <a:pt x="37174" y="83422"/>
                </a:cubicBezTo>
                <a:cubicBezTo>
                  <a:pt x="29977" y="76225"/>
                  <a:pt x="29695" y="64679"/>
                  <a:pt x="36485" y="57137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37" name="Text 35"/>
          <p:cNvSpPr/>
          <p:nvPr/>
        </p:nvSpPr>
        <p:spPr>
          <a:xfrm>
            <a:off x="7247636" y="3021966"/>
            <a:ext cx="929219" cy="192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9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Partnerschaften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951247" y="3278302"/>
            <a:ext cx="4782276" cy="3684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8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Zusammenarbeit mit etablierten Naturschutzorganisationen. Zertifizierte Projekte mit nachweisbarem Impact.</a:t>
            </a:r>
            <a:endParaRPr lang="en-US" sz="1600" dirty="0"/>
          </a:p>
        </p:txBody>
      </p:sp>
      <p:pic>
        <p:nvPicPr>
          <p:cNvPr id="39" name="Image 0" descr="https://kimi-web-img.moonshot.cn/img/eeza2yb6jmo.exactdn.com/7d1a75e3dcc87d7aeaf5ea7eab6fbd97fc328fc2.png">    </p:cNvPr>
          <p:cNvPicPr>
            <a:picLocks noChangeAspect="1"/>
          </p:cNvPicPr>
          <p:nvPr/>
        </p:nvPicPr>
        <p:blipFill>
          <a:blip r:embed="rId1"/>
          <a:srcRect l="0" r="0" t="24922" b="24922"/>
          <a:stretch/>
        </p:blipFill>
        <p:spPr>
          <a:xfrm>
            <a:off x="6758995" y="3963201"/>
            <a:ext cx="5110707" cy="1602102"/>
          </a:xfrm>
          <a:prstGeom prst="roundRect">
            <a:avLst>
              <a:gd name="adj" fmla="val 8000"/>
            </a:avLst>
          </a:prstGeom>
        </p:spPr>
      </p:pic>
      <p:sp>
        <p:nvSpPr>
          <p:cNvPr id="40" name="Shape 37"/>
          <p:cNvSpPr/>
          <p:nvPr/>
        </p:nvSpPr>
        <p:spPr>
          <a:xfrm>
            <a:off x="6758995" y="5693472"/>
            <a:ext cx="5110707" cy="977283"/>
          </a:xfrm>
          <a:custGeom>
            <a:avLst/>
            <a:gdLst/>
            <a:ahLst/>
            <a:cxnLst/>
            <a:rect l="l" t="t" r="r" b="b"/>
            <a:pathLst>
              <a:path w="5110707" h="977283">
                <a:moveTo>
                  <a:pt x="128171" y="0"/>
                </a:moveTo>
                <a:lnTo>
                  <a:pt x="4982536" y="0"/>
                </a:lnTo>
                <a:cubicBezTo>
                  <a:pt x="5053323" y="0"/>
                  <a:pt x="5110707" y="57384"/>
                  <a:pt x="5110707" y="128171"/>
                </a:cubicBezTo>
                <a:lnTo>
                  <a:pt x="5110707" y="849112"/>
                </a:lnTo>
                <a:cubicBezTo>
                  <a:pt x="5110707" y="919899"/>
                  <a:pt x="5053323" y="977283"/>
                  <a:pt x="4982536" y="977283"/>
                </a:cubicBezTo>
                <a:lnTo>
                  <a:pt x="128171" y="977283"/>
                </a:lnTo>
                <a:cubicBezTo>
                  <a:pt x="57384" y="977283"/>
                  <a:pt x="0" y="919899"/>
                  <a:pt x="0" y="849112"/>
                </a:cubicBezTo>
                <a:lnTo>
                  <a:pt x="0" y="128171"/>
                </a:lnTo>
                <a:cubicBezTo>
                  <a:pt x="0" y="57384"/>
                  <a:pt x="57384" y="0"/>
                  <a:pt x="128171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41" name="Text 38"/>
          <p:cNvSpPr/>
          <p:nvPr/>
        </p:nvSpPr>
        <p:spPr>
          <a:xfrm>
            <a:off x="6847111" y="5853682"/>
            <a:ext cx="4934476" cy="432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271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10%</a:t>
            </a:r>
            <a:endParaRPr lang="en-US" sz="1600" dirty="0"/>
          </a:p>
        </p:txBody>
      </p:sp>
      <p:sp>
        <p:nvSpPr>
          <p:cNvPr id="42" name="Text 39"/>
          <p:cNvSpPr/>
          <p:nvPr/>
        </p:nvSpPr>
        <p:spPr>
          <a:xfrm>
            <a:off x="6887163" y="6318292"/>
            <a:ext cx="4854371" cy="192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9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 Gewinns fließt in den Naturschutz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2D3E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png.pngtree.com/179f3fcdfee7b6b4d5dc2cbc40bd90fbe9a23606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10632" b="10632"/>
          <a:stretch/>
        </p:blipFill>
        <p:spPr>
          <a:xfrm>
            <a:off x="0" y="0"/>
            <a:ext cx="12192000" cy="6855626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5626"/>
          </a:xfrm>
          <a:custGeom>
            <a:avLst/>
            <a:gdLst/>
            <a:ahLst/>
            <a:cxnLst/>
            <a:rect l="l" t="t" r="r" b="b"/>
            <a:pathLst>
              <a:path w="12192000" h="6855626">
                <a:moveTo>
                  <a:pt x="0" y="0"/>
                </a:moveTo>
                <a:lnTo>
                  <a:pt x="12192000" y="0"/>
                </a:lnTo>
                <a:lnTo>
                  <a:pt x="12192000" y="6855626"/>
                </a:lnTo>
                <a:lnTo>
                  <a:pt x="0" y="6855626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2D3E40">
                  <a:alpha val="95000"/>
                </a:srgbClr>
              </a:gs>
              <a:gs pos="50000">
                <a:srgbClr val="2D3E40">
                  <a:alpha val="90000"/>
                </a:srgbClr>
              </a:gs>
              <a:gs pos="100000">
                <a:srgbClr val="2D3E40">
                  <a:alpha val="9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637999" y="-11869"/>
            <a:ext cx="911551" cy="911551"/>
          </a:xfrm>
          <a:custGeom>
            <a:avLst/>
            <a:gdLst/>
            <a:ahLst/>
            <a:cxnLst/>
            <a:rect l="l" t="t" r="r" b="b"/>
            <a:pathLst>
              <a:path w="911551" h="911551">
                <a:moveTo>
                  <a:pt x="455776" y="0"/>
                </a:moveTo>
                <a:lnTo>
                  <a:pt x="455776" y="0"/>
                </a:lnTo>
                <a:cubicBezTo>
                  <a:pt x="707325" y="0"/>
                  <a:pt x="911551" y="204226"/>
                  <a:pt x="911551" y="455776"/>
                </a:cubicBezTo>
                <a:lnTo>
                  <a:pt x="911551" y="455776"/>
                </a:lnTo>
                <a:cubicBezTo>
                  <a:pt x="911551" y="707325"/>
                  <a:pt x="707325" y="911551"/>
                  <a:pt x="455776" y="911551"/>
                </a:cubicBezTo>
                <a:lnTo>
                  <a:pt x="455776" y="911551"/>
                </a:lnTo>
                <a:cubicBezTo>
                  <a:pt x="204226" y="911551"/>
                  <a:pt x="0" y="707325"/>
                  <a:pt x="0" y="455776"/>
                </a:cubicBezTo>
                <a:lnTo>
                  <a:pt x="0" y="455776"/>
                </a:lnTo>
                <a:cubicBezTo>
                  <a:pt x="0" y="204226"/>
                  <a:pt x="204226" y="0"/>
                  <a:pt x="455776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" name="Shape 2"/>
          <p:cNvSpPr/>
          <p:nvPr/>
        </p:nvSpPr>
        <p:spPr>
          <a:xfrm>
            <a:off x="5922859" y="272991"/>
            <a:ext cx="341832" cy="341832"/>
          </a:xfrm>
          <a:custGeom>
            <a:avLst/>
            <a:gdLst/>
            <a:ahLst/>
            <a:cxnLst/>
            <a:rect l="l" t="t" r="r" b="b"/>
            <a:pathLst>
              <a:path w="341832" h="341832">
                <a:moveTo>
                  <a:pt x="156562" y="62024"/>
                </a:moveTo>
                <a:cubicBezTo>
                  <a:pt x="166109" y="90666"/>
                  <a:pt x="156361" y="119574"/>
                  <a:pt x="134797" y="126651"/>
                </a:cubicBezTo>
                <a:cubicBezTo>
                  <a:pt x="113232" y="133728"/>
                  <a:pt x="87995" y="116236"/>
                  <a:pt x="78448" y="87594"/>
                </a:cubicBezTo>
                <a:cubicBezTo>
                  <a:pt x="68900" y="58953"/>
                  <a:pt x="78648" y="30044"/>
                  <a:pt x="100213" y="22967"/>
                </a:cubicBezTo>
                <a:cubicBezTo>
                  <a:pt x="121778" y="15890"/>
                  <a:pt x="147014" y="33382"/>
                  <a:pt x="156562" y="62024"/>
                </a:cubicBezTo>
                <a:close/>
                <a:moveTo>
                  <a:pt x="67031" y="132593"/>
                </a:moveTo>
                <a:cubicBezTo>
                  <a:pt x="79649" y="154225"/>
                  <a:pt x="76578" y="179395"/>
                  <a:pt x="60221" y="188742"/>
                </a:cubicBezTo>
                <a:cubicBezTo>
                  <a:pt x="43864" y="198089"/>
                  <a:pt x="20363" y="188141"/>
                  <a:pt x="7811" y="166509"/>
                </a:cubicBezTo>
                <a:cubicBezTo>
                  <a:pt x="-4740" y="144878"/>
                  <a:pt x="-1736" y="119708"/>
                  <a:pt x="14621" y="110361"/>
                </a:cubicBezTo>
                <a:cubicBezTo>
                  <a:pt x="30979" y="101014"/>
                  <a:pt x="54479" y="110962"/>
                  <a:pt x="67031" y="132593"/>
                </a:cubicBezTo>
                <a:close/>
                <a:moveTo>
                  <a:pt x="46201" y="267857"/>
                </a:moveTo>
                <a:cubicBezTo>
                  <a:pt x="81185" y="173520"/>
                  <a:pt x="143342" y="149551"/>
                  <a:pt x="170916" y="149551"/>
                </a:cubicBezTo>
                <a:cubicBezTo>
                  <a:pt x="198489" y="149551"/>
                  <a:pt x="260647" y="173520"/>
                  <a:pt x="295631" y="267857"/>
                </a:cubicBezTo>
                <a:cubicBezTo>
                  <a:pt x="298035" y="274333"/>
                  <a:pt x="299103" y="281277"/>
                  <a:pt x="299103" y="288220"/>
                </a:cubicBezTo>
                <a:lnTo>
                  <a:pt x="299103" y="289288"/>
                </a:lnTo>
                <a:cubicBezTo>
                  <a:pt x="299103" y="306514"/>
                  <a:pt x="285149" y="320467"/>
                  <a:pt x="267924" y="320467"/>
                </a:cubicBezTo>
                <a:cubicBezTo>
                  <a:pt x="260246" y="320467"/>
                  <a:pt x="252635" y="319533"/>
                  <a:pt x="245224" y="317663"/>
                </a:cubicBezTo>
                <a:lnTo>
                  <a:pt x="186472" y="302975"/>
                </a:lnTo>
                <a:cubicBezTo>
                  <a:pt x="176257" y="300438"/>
                  <a:pt x="165575" y="300438"/>
                  <a:pt x="155360" y="302975"/>
                </a:cubicBezTo>
                <a:lnTo>
                  <a:pt x="96608" y="317663"/>
                </a:lnTo>
                <a:cubicBezTo>
                  <a:pt x="89197" y="319533"/>
                  <a:pt x="81586" y="320467"/>
                  <a:pt x="73908" y="320467"/>
                </a:cubicBezTo>
                <a:cubicBezTo>
                  <a:pt x="56683" y="320467"/>
                  <a:pt x="42729" y="306514"/>
                  <a:pt x="42729" y="289288"/>
                </a:cubicBezTo>
                <a:lnTo>
                  <a:pt x="42729" y="288220"/>
                </a:lnTo>
                <a:cubicBezTo>
                  <a:pt x="42729" y="281277"/>
                  <a:pt x="43797" y="274333"/>
                  <a:pt x="46201" y="267857"/>
                </a:cubicBezTo>
                <a:close/>
                <a:moveTo>
                  <a:pt x="281611" y="188742"/>
                </a:moveTo>
                <a:cubicBezTo>
                  <a:pt x="265253" y="179395"/>
                  <a:pt x="262182" y="154225"/>
                  <a:pt x="274801" y="132593"/>
                </a:cubicBezTo>
                <a:cubicBezTo>
                  <a:pt x="287419" y="110962"/>
                  <a:pt x="310853" y="101014"/>
                  <a:pt x="327210" y="110361"/>
                </a:cubicBezTo>
                <a:cubicBezTo>
                  <a:pt x="343568" y="119708"/>
                  <a:pt x="346639" y="144878"/>
                  <a:pt x="334020" y="166509"/>
                </a:cubicBezTo>
                <a:cubicBezTo>
                  <a:pt x="321402" y="188141"/>
                  <a:pt x="297968" y="198089"/>
                  <a:pt x="281611" y="188742"/>
                </a:cubicBezTo>
                <a:close/>
                <a:moveTo>
                  <a:pt x="207035" y="126651"/>
                </a:moveTo>
                <a:cubicBezTo>
                  <a:pt x="185470" y="119574"/>
                  <a:pt x="175723" y="90666"/>
                  <a:pt x="185270" y="62024"/>
                </a:cubicBezTo>
                <a:cubicBezTo>
                  <a:pt x="194817" y="33382"/>
                  <a:pt x="220054" y="15890"/>
                  <a:pt x="241619" y="22967"/>
                </a:cubicBezTo>
                <a:cubicBezTo>
                  <a:pt x="263184" y="30044"/>
                  <a:pt x="272931" y="58953"/>
                  <a:pt x="263384" y="87594"/>
                </a:cubicBezTo>
                <a:cubicBezTo>
                  <a:pt x="253837" y="116236"/>
                  <a:pt x="228600" y="133728"/>
                  <a:pt x="207035" y="126651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6" name="Text 3"/>
          <p:cNvSpPr/>
          <p:nvPr/>
        </p:nvSpPr>
        <p:spPr>
          <a:xfrm>
            <a:off x="3935961" y="1127570"/>
            <a:ext cx="4320374" cy="6646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187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UNSELTEN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011924" y="1944168"/>
            <a:ext cx="4168449" cy="34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794" spc="538" kern="0" dirty="0">
                <a:solidFill>
                  <a:srgbClr val="D4A37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Spirit of Unusual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5486074" y="2513888"/>
            <a:ext cx="1215402" cy="37981"/>
          </a:xfrm>
          <a:custGeom>
            <a:avLst/>
            <a:gdLst/>
            <a:ahLst/>
            <a:cxnLst/>
            <a:rect l="l" t="t" r="r" b="b"/>
            <a:pathLst>
              <a:path w="1215402" h="37981">
                <a:moveTo>
                  <a:pt x="0" y="0"/>
                </a:moveTo>
                <a:lnTo>
                  <a:pt x="1215402" y="0"/>
                </a:lnTo>
                <a:lnTo>
                  <a:pt x="1215402" y="37981"/>
                </a:lnTo>
                <a:lnTo>
                  <a:pt x="0" y="37981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9" name="Text 6"/>
          <p:cNvSpPr/>
          <p:nvPr/>
        </p:nvSpPr>
        <p:spPr>
          <a:xfrm>
            <a:off x="2229176" y="3159570"/>
            <a:ext cx="7729196" cy="4367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2093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Together we protect the unusual.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2252915" y="3819495"/>
            <a:ext cx="7681720" cy="560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346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Dieser CI Guide ist ein lebendiges Dokument. Bei Fragen zur Markenanwendung stehen wir jederzeit zur Verfügung.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4191297" y="4678822"/>
            <a:ext cx="607701" cy="607701"/>
          </a:xfrm>
          <a:custGeom>
            <a:avLst/>
            <a:gdLst/>
            <a:ahLst/>
            <a:cxnLst/>
            <a:rect l="l" t="t" r="r" b="b"/>
            <a:pathLst>
              <a:path w="607701" h="607701">
                <a:moveTo>
                  <a:pt x="303850" y="0"/>
                </a:moveTo>
                <a:lnTo>
                  <a:pt x="303850" y="0"/>
                </a:lnTo>
                <a:cubicBezTo>
                  <a:pt x="471550" y="0"/>
                  <a:pt x="607701" y="136151"/>
                  <a:pt x="607701" y="303850"/>
                </a:cubicBezTo>
                <a:lnTo>
                  <a:pt x="607701" y="303850"/>
                </a:lnTo>
                <a:cubicBezTo>
                  <a:pt x="607701" y="471550"/>
                  <a:pt x="471550" y="607701"/>
                  <a:pt x="303850" y="607701"/>
                </a:cubicBezTo>
                <a:lnTo>
                  <a:pt x="303850" y="607701"/>
                </a:lnTo>
                <a:cubicBezTo>
                  <a:pt x="136151" y="607701"/>
                  <a:pt x="0" y="471550"/>
                  <a:pt x="0" y="303850"/>
                </a:cubicBezTo>
                <a:lnTo>
                  <a:pt x="0" y="303850"/>
                </a:lnTo>
                <a:cubicBezTo>
                  <a:pt x="0" y="136151"/>
                  <a:pt x="136151" y="0"/>
                  <a:pt x="303850" y="0"/>
                </a:cubicBezTo>
                <a:close/>
              </a:path>
            </a:pathLst>
          </a:custGeom>
          <a:solidFill>
            <a:srgbClr val="F5F5F3">
              <a:alpha val="10196"/>
            </a:srgbClr>
          </a:solidFill>
          <a:ln/>
        </p:spPr>
      </p:sp>
      <p:sp>
        <p:nvSpPr>
          <p:cNvPr id="12" name="Shape 9"/>
          <p:cNvSpPr/>
          <p:nvPr/>
        </p:nvSpPr>
        <p:spPr>
          <a:xfrm>
            <a:off x="4381203" y="4868729"/>
            <a:ext cx="227888" cy="227888"/>
          </a:xfrm>
          <a:custGeom>
            <a:avLst/>
            <a:gdLst/>
            <a:ahLst/>
            <a:cxnLst/>
            <a:rect l="l" t="t" r="r" b="b"/>
            <a:pathLst>
              <a:path w="227888" h="227888">
                <a:moveTo>
                  <a:pt x="21364" y="28486"/>
                </a:moveTo>
                <a:cubicBezTo>
                  <a:pt x="9570" y="28486"/>
                  <a:pt x="0" y="38055"/>
                  <a:pt x="0" y="49850"/>
                </a:cubicBezTo>
                <a:cubicBezTo>
                  <a:pt x="0" y="56571"/>
                  <a:pt x="3160" y="62892"/>
                  <a:pt x="8546" y="66942"/>
                </a:cubicBezTo>
                <a:lnTo>
                  <a:pt x="101125" y="136377"/>
                </a:lnTo>
                <a:cubicBezTo>
                  <a:pt x="108736" y="142074"/>
                  <a:pt x="119152" y="142074"/>
                  <a:pt x="126763" y="136377"/>
                </a:cubicBezTo>
                <a:lnTo>
                  <a:pt x="219342" y="66942"/>
                </a:lnTo>
                <a:cubicBezTo>
                  <a:pt x="224728" y="62892"/>
                  <a:pt x="227888" y="56571"/>
                  <a:pt x="227888" y="49850"/>
                </a:cubicBezTo>
                <a:cubicBezTo>
                  <a:pt x="227888" y="38055"/>
                  <a:pt x="218318" y="28486"/>
                  <a:pt x="206523" y="28486"/>
                </a:cubicBezTo>
                <a:lnTo>
                  <a:pt x="21364" y="28486"/>
                </a:lnTo>
                <a:close/>
                <a:moveTo>
                  <a:pt x="0" y="87238"/>
                </a:moveTo>
                <a:lnTo>
                  <a:pt x="0" y="170916"/>
                </a:lnTo>
                <a:cubicBezTo>
                  <a:pt x="0" y="186628"/>
                  <a:pt x="12774" y="199402"/>
                  <a:pt x="28486" y="199402"/>
                </a:cubicBezTo>
                <a:lnTo>
                  <a:pt x="199402" y="199402"/>
                </a:lnTo>
                <a:cubicBezTo>
                  <a:pt x="215114" y="199402"/>
                  <a:pt x="227888" y="186628"/>
                  <a:pt x="227888" y="170916"/>
                </a:cubicBezTo>
                <a:lnTo>
                  <a:pt x="227888" y="87238"/>
                </a:lnTo>
                <a:lnTo>
                  <a:pt x="139581" y="153468"/>
                </a:lnTo>
                <a:cubicBezTo>
                  <a:pt x="124404" y="164863"/>
                  <a:pt x="103484" y="164863"/>
                  <a:pt x="88307" y="153468"/>
                </a:cubicBezTo>
                <a:lnTo>
                  <a:pt x="0" y="87238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3" name="Text 10"/>
          <p:cNvSpPr/>
          <p:nvPr/>
        </p:nvSpPr>
        <p:spPr>
          <a:xfrm>
            <a:off x="3814599" y="5400467"/>
            <a:ext cx="1357832" cy="199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7" dirty="0">
                <a:solidFill>
                  <a:srgbClr val="F5F5F3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E-Mail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3809852" y="5637850"/>
            <a:ext cx="1367327" cy="227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96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design@unselten.de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5789924" y="4678822"/>
            <a:ext cx="607701" cy="607701"/>
          </a:xfrm>
          <a:custGeom>
            <a:avLst/>
            <a:gdLst/>
            <a:ahLst/>
            <a:cxnLst/>
            <a:rect l="l" t="t" r="r" b="b"/>
            <a:pathLst>
              <a:path w="607701" h="607701">
                <a:moveTo>
                  <a:pt x="303850" y="0"/>
                </a:moveTo>
                <a:lnTo>
                  <a:pt x="303850" y="0"/>
                </a:lnTo>
                <a:cubicBezTo>
                  <a:pt x="471550" y="0"/>
                  <a:pt x="607701" y="136151"/>
                  <a:pt x="607701" y="303850"/>
                </a:cubicBezTo>
                <a:lnTo>
                  <a:pt x="607701" y="303850"/>
                </a:lnTo>
                <a:cubicBezTo>
                  <a:pt x="607701" y="471550"/>
                  <a:pt x="471550" y="607701"/>
                  <a:pt x="303850" y="607701"/>
                </a:cubicBezTo>
                <a:lnTo>
                  <a:pt x="303850" y="607701"/>
                </a:lnTo>
                <a:cubicBezTo>
                  <a:pt x="136151" y="607701"/>
                  <a:pt x="0" y="471550"/>
                  <a:pt x="0" y="303850"/>
                </a:cubicBezTo>
                <a:lnTo>
                  <a:pt x="0" y="303850"/>
                </a:lnTo>
                <a:cubicBezTo>
                  <a:pt x="0" y="136151"/>
                  <a:pt x="136151" y="0"/>
                  <a:pt x="303850" y="0"/>
                </a:cubicBezTo>
                <a:close/>
              </a:path>
            </a:pathLst>
          </a:custGeom>
          <a:solidFill>
            <a:srgbClr val="F5F5F3">
              <a:alpha val="10196"/>
            </a:srgbClr>
          </a:solidFill>
          <a:ln/>
        </p:spPr>
      </p:sp>
      <p:sp>
        <p:nvSpPr>
          <p:cNvPr id="16" name="Shape 13"/>
          <p:cNvSpPr/>
          <p:nvPr/>
        </p:nvSpPr>
        <p:spPr>
          <a:xfrm>
            <a:off x="5979831" y="4868729"/>
            <a:ext cx="227888" cy="227888"/>
          </a:xfrm>
          <a:custGeom>
            <a:avLst/>
            <a:gdLst/>
            <a:ahLst/>
            <a:cxnLst/>
            <a:rect l="l" t="t" r="r" b="b"/>
            <a:pathLst>
              <a:path w="227888" h="227888">
                <a:moveTo>
                  <a:pt x="156628" y="124626"/>
                </a:moveTo>
                <a:lnTo>
                  <a:pt x="71660" y="124626"/>
                </a:lnTo>
                <a:cubicBezTo>
                  <a:pt x="72951" y="153335"/>
                  <a:pt x="79316" y="179773"/>
                  <a:pt x="88351" y="199135"/>
                </a:cubicBezTo>
                <a:cubicBezTo>
                  <a:pt x="93425" y="210040"/>
                  <a:pt x="98900" y="217740"/>
                  <a:pt x="103974" y="222458"/>
                </a:cubicBezTo>
                <a:cubicBezTo>
                  <a:pt x="108959" y="227131"/>
                  <a:pt x="112386" y="227888"/>
                  <a:pt x="114166" y="227888"/>
                </a:cubicBezTo>
                <a:cubicBezTo>
                  <a:pt x="115947" y="227888"/>
                  <a:pt x="119374" y="227131"/>
                  <a:pt x="124359" y="222458"/>
                </a:cubicBezTo>
                <a:cubicBezTo>
                  <a:pt x="129433" y="217740"/>
                  <a:pt x="134908" y="209995"/>
                  <a:pt x="139982" y="199135"/>
                </a:cubicBezTo>
                <a:cubicBezTo>
                  <a:pt x="149017" y="179773"/>
                  <a:pt x="155382" y="153335"/>
                  <a:pt x="156673" y="124626"/>
                </a:cubicBezTo>
                <a:close/>
                <a:moveTo>
                  <a:pt x="71616" y="103262"/>
                </a:moveTo>
                <a:lnTo>
                  <a:pt x="156584" y="103262"/>
                </a:lnTo>
                <a:cubicBezTo>
                  <a:pt x="155338" y="74553"/>
                  <a:pt x="148973" y="48115"/>
                  <a:pt x="139937" y="28753"/>
                </a:cubicBezTo>
                <a:cubicBezTo>
                  <a:pt x="134863" y="17893"/>
                  <a:pt x="129389" y="10148"/>
                  <a:pt x="124315" y="5430"/>
                </a:cubicBezTo>
                <a:cubicBezTo>
                  <a:pt x="119330" y="757"/>
                  <a:pt x="115902" y="0"/>
                  <a:pt x="114122" y="0"/>
                </a:cubicBezTo>
                <a:cubicBezTo>
                  <a:pt x="112342" y="0"/>
                  <a:pt x="108914" y="757"/>
                  <a:pt x="103929" y="5430"/>
                </a:cubicBezTo>
                <a:cubicBezTo>
                  <a:pt x="98855" y="10148"/>
                  <a:pt x="93381" y="17893"/>
                  <a:pt x="88307" y="28753"/>
                </a:cubicBezTo>
                <a:cubicBezTo>
                  <a:pt x="79271" y="48115"/>
                  <a:pt x="72906" y="74553"/>
                  <a:pt x="71616" y="103262"/>
                </a:cubicBezTo>
                <a:close/>
                <a:moveTo>
                  <a:pt x="50251" y="103262"/>
                </a:moveTo>
                <a:cubicBezTo>
                  <a:pt x="51809" y="65162"/>
                  <a:pt x="61645" y="29777"/>
                  <a:pt x="76022" y="6543"/>
                </a:cubicBezTo>
                <a:cubicBezTo>
                  <a:pt x="35029" y="21053"/>
                  <a:pt x="4852" y="58396"/>
                  <a:pt x="668" y="103262"/>
                </a:cubicBezTo>
                <a:lnTo>
                  <a:pt x="50251" y="103262"/>
                </a:lnTo>
                <a:close/>
                <a:moveTo>
                  <a:pt x="668" y="124626"/>
                </a:moveTo>
                <a:cubicBezTo>
                  <a:pt x="4852" y="169492"/>
                  <a:pt x="35029" y="206835"/>
                  <a:pt x="76022" y="221345"/>
                </a:cubicBezTo>
                <a:cubicBezTo>
                  <a:pt x="61645" y="198111"/>
                  <a:pt x="51809" y="162726"/>
                  <a:pt x="50251" y="124626"/>
                </a:cubicBezTo>
                <a:lnTo>
                  <a:pt x="668" y="124626"/>
                </a:lnTo>
                <a:close/>
                <a:moveTo>
                  <a:pt x="177993" y="124626"/>
                </a:moveTo>
                <a:cubicBezTo>
                  <a:pt x="176435" y="162726"/>
                  <a:pt x="166598" y="198111"/>
                  <a:pt x="152222" y="221345"/>
                </a:cubicBezTo>
                <a:cubicBezTo>
                  <a:pt x="193215" y="206790"/>
                  <a:pt x="223392" y="169492"/>
                  <a:pt x="227576" y="124626"/>
                </a:cubicBezTo>
                <a:lnTo>
                  <a:pt x="177993" y="124626"/>
                </a:lnTo>
                <a:close/>
                <a:moveTo>
                  <a:pt x="227576" y="103262"/>
                </a:moveTo>
                <a:cubicBezTo>
                  <a:pt x="223392" y="58396"/>
                  <a:pt x="193215" y="21053"/>
                  <a:pt x="152222" y="6543"/>
                </a:cubicBezTo>
                <a:cubicBezTo>
                  <a:pt x="166598" y="29777"/>
                  <a:pt x="176435" y="65162"/>
                  <a:pt x="177993" y="103262"/>
                </a:cubicBezTo>
                <a:lnTo>
                  <a:pt x="227576" y="103262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7" name="Text 14"/>
          <p:cNvSpPr/>
          <p:nvPr/>
        </p:nvSpPr>
        <p:spPr>
          <a:xfrm>
            <a:off x="5413227" y="5400467"/>
            <a:ext cx="1357832" cy="199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7" dirty="0">
                <a:solidFill>
                  <a:srgbClr val="F5F5F3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Website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5408479" y="5637850"/>
            <a:ext cx="1367327" cy="227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96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www.unselten.de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7388551" y="4678822"/>
            <a:ext cx="607701" cy="607701"/>
          </a:xfrm>
          <a:custGeom>
            <a:avLst/>
            <a:gdLst/>
            <a:ahLst/>
            <a:cxnLst/>
            <a:rect l="l" t="t" r="r" b="b"/>
            <a:pathLst>
              <a:path w="607701" h="607701">
                <a:moveTo>
                  <a:pt x="303850" y="0"/>
                </a:moveTo>
                <a:lnTo>
                  <a:pt x="303850" y="0"/>
                </a:lnTo>
                <a:cubicBezTo>
                  <a:pt x="471550" y="0"/>
                  <a:pt x="607701" y="136151"/>
                  <a:pt x="607701" y="303850"/>
                </a:cubicBezTo>
                <a:lnTo>
                  <a:pt x="607701" y="303850"/>
                </a:lnTo>
                <a:cubicBezTo>
                  <a:pt x="607701" y="471550"/>
                  <a:pt x="471550" y="607701"/>
                  <a:pt x="303850" y="607701"/>
                </a:cubicBezTo>
                <a:lnTo>
                  <a:pt x="303850" y="607701"/>
                </a:lnTo>
                <a:cubicBezTo>
                  <a:pt x="136151" y="607701"/>
                  <a:pt x="0" y="471550"/>
                  <a:pt x="0" y="303850"/>
                </a:cubicBezTo>
                <a:lnTo>
                  <a:pt x="0" y="303850"/>
                </a:lnTo>
                <a:cubicBezTo>
                  <a:pt x="0" y="136151"/>
                  <a:pt x="136151" y="0"/>
                  <a:pt x="303850" y="0"/>
                </a:cubicBezTo>
                <a:close/>
              </a:path>
            </a:pathLst>
          </a:custGeom>
          <a:solidFill>
            <a:srgbClr val="F5F5F3">
              <a:alpha val="10196"/>
            </a:srgbClr>
          </a:solidFill>
          <a:ln/>
        </p:spPr>
      </p:sp>
      <p:sp>
        <p:nvSpPr>
          <p:cNvPr id="20" name="Shape 17"/>
          <p:cNvSpPr/>
          <p:nvPr/>
        </p:nvSpPr>
        <p:spPr>
          <a:xfrm>
            <a:off x="7592701" y="4868729"/>
            <a:ext cx="199402" cy="227888"/>
          </a:xfrm>
          <a:custGeom>
            <a:avLst/>
            <a:gdLst/>
            <a:ahLst/>
            <a:cxnLst/>
            <a:rect l="l" t="t" r="r" b="b"/>
            <a:pathLst>
              <a:path w="199402" h="227888">
                <a:moveTo>
                  <a:pt x="113944" y="14243"/>
                </a:moveTo>
                <a:cubicBezTo>
                  <a:pt x="113944" y="6365"/>
                  <a:pt x="107579" y="0"/>
                  <a:pt x="99701" y="0"/>
                </a:cubicBezTo>
                <a:cubicBezTo>
                  <a:pt x="91823" y="0"/>
                  <a:pt x="85458" y="6365"/>
                  <a:pt x="85458" y="14243"/>
                </a:cubicBezTo>
                <a:lnTo>
                  <a:pt x="85458" y="108024"/>
                </a:lnTo>
                <a:lnTo>
                  <a:pt x="67031" y="89597"/>
                </a:lnTo>
                <a:cubicBezTo>
                  <a:pt x="61467" y="84034"/>
                  <a:pt x="52432" y="84034"/>
                  <a:pt x="46868" y="89597"/>
                </a:cubicBezTo>
                <a:cubicBezTo>
                  <a:pt x="41305" y="95161"/>
                  <a:pt x="41305" y="104196"/>
                  <a:pt x="46868" y="109760"/>
                </a:cubicBezTo>
                <a:lnTo>
                  <a:pt x="89597" y="152489"/>
                </a:lnTo>
                <a:cubicBezTo>
                  <a:pt x="95161" y="158053"/>
                  <a:pt x="104196" y="158053"/>
                  <a:pt x="109760" y="152489"/>
                </a:cubicBezTo>
                <a:lnTo>
                  <a:pt x="152489" y="109760"/>
                </a:lnTo>
                <a:cubicBezTo>
                  <a:pt x="158053" y="104196"/>
                  <a:pt x="158053" y="95161"/>
                  <a:pt x="152489" y="89597"/>
                </a:cubicBezTo>
                <a:cubicBezTo>
                  <a:pt x="146925" y="84034"/>
                  <a:pt x="137890" y="84034"/>
                  <a:pt x="132326" y="89597"/>
                </a:cubicBezTo>
                <a:lnTo>
                  <a:pt x="113944" y="108024"/>
                </a:lnTo>
                <a:lnTo>
                  <a:pt x="113944" y="14243"/>
                </a:lnTo>
                <a:close/>
                <a:moveTo>
                  <a:pt x="28486" y="142430"/>
                </a:moveTo>
                <a:cubicBezTo>
                  <a:pt x="12774" y="142430"/>
                  <a:pt x="0" y="155204"/>
                  <a:pt x="0" y="170916"/>
                </a:cubicBezTo>
                <a:lnTo>
                  <a:pt x="0" y="185159"/>
                </a:lnTo>
                <a:cubicBezTo>
                  <a:pt x="0" y="200871"/>
                  <a:pt x="12774" y="213645"/>
                  <a:pt x="28486" y="213645"/>
                </a:cubicBezTo>
                <a:lnTo>
                  <a:pt x="170916" y="213645"/>
                </a:lnTo>
                <a:cubicBezTo>
                  <a:pt x="186628" y="213645"/>
                  <a:pt x="199402" y="200871"/>
                  <a:pt x="199402" y="185159"/>
                </a:cubicBezTo>
                <a:lnTo>
                  <a:pt x="199402" y="170916"/>
                </a:lnTo>
                <a:cubicBezTo>
                  <a:pt x="199402" y="155204"/>
                  <a:pt x="186628" y="142430"/>
                  <a:pt x="170916" y="142430"/>
                </a:cubicBezTo>
                <a:lnTo>
                  <a:pt x="150041" y="142430"/>
                </a:lnTo>
                <a:lnTo>
                  <a:pt x="124849" y="167622"/>
                </a:lnTo>
                <a:cubicBezTo>
                  <a:pt x="110962" y="181509"/>
                  <a:pt x="88396" y="181509"/>
                  <a:pt x="74509" y="167622"/>
                </a:cubicBezTo>
                <a:lnTo>
                  <a:pt x="49361" y="142430"/>
                </a:lnTo>
                <a:lnTo>
                  <a:pt x="28486" y="142430"/>
                </a:lnTo>
                <a:close/>
                <a:moveTo>
                  <a:pt x="163794" y="167355"/>
                </a:moveTo>
                <a:cubicBezTo>
                  <a:pt x="169690" y="167355"/>
                  <a:pt x="174477" y="172142"/>
                  <a:pt x="174477" y="178037"/>
                </a:cubicBezTo>
                <a:cubicBezTo>
                  <a:pt x="174477" y="183933"/>
                  <a:pt x="169690" y="188720"/>
                  <a:pt x="163794" y="188720"/>
                </a:cubicBezTo>
                <a:cubicBezTo>
                  <a:pt x="157899" y="188720"/>
                  <a:pt x="153112" y="183933"/>
                  <a:pt x="153112" y="178037"/>
                </a:cubicBezTo>
                <a:cubicBezTo>
                  <a:pt x="153112" y="172142"/>
                  <a:pt x="157899" y="167355"/>
                  <a:pt x="163794" y="167355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1" name="Text 18"/>
          <p:cNvSpPr/>
          <p:nvPr/>
        </p:nvSpPr>
        <p:spPr>
          <a:xfrm>
            <a:off x="7011854" y="5400467"/>
            <a:ext cx="1357832" cy="199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7" dirty="0">
                <a:solidFill>
                  <a:srgbClr val="F5F5F3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Ressourcen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7007106" y="5637850"/>
            <a:ext cx="1367327" cy="227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96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unselten.de/brand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4967391" y="6174336"/>
            <a:ext cx="2250393" cy="9495"/>
          </a:xfrm>
          <a:custGeom>
            <a:avLst/>
            <a:gdLst/>
            <a:ahLst/>
            <a:cxnLst/>
            <a:rect l="l" t="t" r="r" b="b"/>
            <a:pathLst>
              <a:path w="2250393" h="9495">
                <a:moveTo>
                  <a:pt x="0" y="0"/>
                </a:moveTo>
                <a:lnTo>
                  <a:pt x="2250393" y="0"/>
                </a:lnTo>
                <a:lnTo>
                  <a:pt x="2250393" y="9495"/>
                </a:lnTo>
                <a:lnTo>
                  <a:pt x="0" y="9495"/>
                </a:lnTo>
                <a:lnTo>
                  <a:pt x="0" y="0"/>
                </a:lnTo>
                <a:close/>
              </a:path>
            </a:pathLst>
          </a:custGeom>
          <a:solidFill>
            <a:srgbClr val="F5F5F3">
              <a:alpha val="20000"/>
            </a:srgbClr>
          </a:solidFill>
          <a:ln/>
        </p:spPr>
      </p:sp>
      <p:sp>
        <p:nvSpPr>
          <p:cNvPr id="24" name="Text 21"/>
          <p:cNvSpPr/>
          <p:nvPr/>
        </p:nvSpPr>
        <p:spPr>
          <a:xfrm>
            <a:off x="4934158" y="6406972"/>
            <a:ext cx="2316860" cy="199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7" dirty="0">
                <a:solidFill>
                  <a:srgbClr val="F5F5F3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Version 1.0 | Februar 2026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4936532" y="6682336"/>
            <a:ext cx="2312112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972" dirty="0">
                <a:solidFill>
                  <a:srgbClr val="F5F5F3">
                    <a:alpha val="5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© 2026 Unselten. Alle Rechte vorbehalten.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spc="210" kern="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Übersicht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57225"/>
            <a:ext cx="11658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Inhaltsverzeichnis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5335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5" name="Text 3"/>
          <p:cNvSpPr/>
          <p:nvPr/>
        </p:nvSpPr>
        <p:spPr>
          <a:xfrm>
            <a:off x="323850" y="1533525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66800" y="1571625"/>
            <a:ext cx="33337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5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Markenphilosophie &amp; Mission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66800" y="1962150"/>
            <a:ext cx="33051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Vision, Werte und die Geschichte hinter Unselten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324600" y="15335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9" name="Text 7"/>
          <p:cNvSpPr/>
          <p:nvPr/>
        </p:nvSpPr>
        <p:spPr>
          <a:xfrm>
            <a:off x="6267450" y="1533525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010400" y="1571625"/>
            <a:ext cx="30765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5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Das Logo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010400" y="1962150"/>
            <a:ext cx="3048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Symbolik, Varianten und Verwendungsregeln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81000" y="2826544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3" name="Text 11"/>
          <p:cNvSpPr/>
          <p:nvPr/>
        </p:nvSpPr>
        <p:spPr>
          <a:xfrm>
            <a:off x="323850" y="2826544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03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066800" y="2864644"/>
            <a:ext cx="29527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5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Farbpalette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66800" y="3255169"/>
            <a:ext cx="29241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Primär- und Sekundärfarben mit Farbcodes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324600" y="2826544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7" name="Text 15"/>
          <p:cNvSpPr/>
          <p:nvPr/>
        </p:nvSpPr>
        <p:spPr>
          <a:xfrm>
            <a:off x="6267450" y="2826544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04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7010400" y="2864644"/>
            <a:ext cx="30384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5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Typografie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010400" y="3255169"/>
            <a:ext cx="30099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Schriftarten, Größen und Anwendungsregeln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81000" y="4119562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A817C"/>
          </a:solidFill>
          <a:ln/>
        </p:spPr>
      </p:sp>
      <p:sp>
        <p:nvSpPr>
          <p:cNvPr id="21" name="Text 19"/>
          <p:cNvSpPr/>
          <p:nvPr/>
        </p:nvSpPr>
        <p:spPr>
          <a:xfrm>
            <a:off x="323850" y="4119562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05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066800" y="4157663"/>
            <a:ext cx="34194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5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Bildsprache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066800" y="4548188"/>
            <a:ext cx="33909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Fotografie-Richtlinien und visuelle Kommunikation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324600" y="4119562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A817C"/>
          </a:solidFill>
          <a:ln/>
        </p:spPr>
      </p:sp>
      <p:sp>
        <p:nvSpPr>
          <p:cNvPr id="25" name="Text 23"/>
          <p:cNvSpPr/>
          <p:nvPr/>
        </p:nvSpPr>
        <p:spPr>
          <a:xfrm>
            <a:off x="6267450" y="4119562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06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010400" y="4157663"/>
            <a:ext cx="28765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5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Anwendungsbeispiele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010400" y="4548188"/>
            <a:ext cx="28479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Praktische Umsetzung der Markenidentität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81000" y="541258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29" name="Text 27"/>
          <p:cNvSpPr/>
          <p:nvPr/>
        </p:nvSpPr>
        <p:spPr>
          <a:xfrm>
            <a:off x="323850" y="5412581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07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066800" y="5450681"/>
            <a:ext cx="293370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5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Tonality &amp; Sprache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066800" y="5841206"/>
            <a:ext cx="29051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Stimme und Kommunikationsstil der Marke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24600" y="541258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33" name="Text 31"/>
          <p:cNvSpPr/>
          <p:nvPr/>
        </p:nvSpPr>
        <p:spPr>
          <a:xfrm>
            <a:off x="6267450" y="5412581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08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010400" y="5450681"/>
            <a:ext cx="23431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5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Geschäftsmodell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7010400" y="5841206"/>
            <a:ext cx="23145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Spendenkonzept und Transparenz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61817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spc="210" kern="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 / Markenphilosophie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57225"/>
            <a:ext cx="632460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30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Mission &amp; Vision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9575" y="148113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7603" y="38889"/>
                </a:moveTo>
                <a:lnTo>
                  <a:pt x="114300" y="48131"/>
                </a:lnTo>
                <a:lnTo>
                  <a:pt x="120997" y="38889"/>
                </a:lnTo>
                <a:cubicBezTo>
                  <a:pt x="132159" y="23440"/>
                  <a:pt x="150108" y="14288"/>
                  <a:pt x="169173" y="14288"/>
                </a:cubicBezTo>
                <a:cubicBezTo>
                  <a:pt x="201990" y="14288"/>
                  <a:pt x="228600" y="40898"/>
                  <a:pt x="228600" y="73715"/>
                </a:cubicBezTo>
                <a:lnTo>
                  <a:pt x="228600" y="74875"/>
                </a:lnTo>
                <a:cubicBezTo>
                  <a:pt x="228600" y="124971"/>
                  <a:pt x="166137" y="183148"/>
                  <a:pt x="133543" y="208017"/>
                </a:cubicBezTo>
                <a:cubicBezTo>
                  <a:pt x="128007" y="212214"/>
                  <a:pt x="121221" y="214313"/>
                  <a:pt x="114300" y="214313"/>
                </a:cubicBezTo>
                <a:cubicBezTo>
                  <a:pt x="107379" y="214313"/>
                  <a:pt x="100548" y="212259"/>
                  <a:pt x="95057" y="208017"/>
                </a:cubicBezTo>
                <a:cubicBezTo>
                  <a:pt x="62463" y="183148"/>
                  <a:pt x="0" y="124971"/>
                  <a:pt x="0" y="74875"/>
                </a:cubicBezTo>
                <a:lnTo>
                  <a:pt x="0" y="73715"/>
                </a:lnTo>
                <a:cubicBezTo>
                  <a:pt x="0" y="40898"/>
                  <a:pt x="26610" y="14288"/>
                  <a:pt x="59427" y="14288"/>
                </a:cubicBezTo>
                <a:cubicBezTo>
                  <a:pt x="78492" y="14288"/>
                  <a:pt x="96441" y="23440"/>
                  <a:pt x="107603" y="38889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" name="Text 3"/>
          <p:cNvSpPr/>
          <p:nvPr/>
        </p:nvSpPr>
        <p:spPr>
          <a:xfrm>
            <a:off x="781050" y="1409700"/>
            <a:ext cx="184785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95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Unsere Mission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81000" y="1895475"/>
            <a:ext cx="6200775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Unselten verkauft Textilien, um bedrohte Tierarten zu schützen.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2B2B2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Jeder Kauf trägt direkt zum Naturschutz bei und schafft Bewusstsein für die Bedrohung unserer tierischen Mitbewohner.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81000" y="2883694"/>
            <a:ext cx="6196013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75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Wir verbinden nachhaltige Mode mit konkretem Handeln: Ein Teil jedes Erlöses fließt in Schutzprojekte für die im Logo dargestellten Tierarten.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95288" y="3559969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28588" y="14288"/>
                </a:moveTo>
                <a:cubicBezTo>
                  <a:pt x="92512" y="14288"/>
                  <a:pt x="63624" y="30718"/>
                  <a:pt x="42595" y="50274"/>
                </a:cubicBezTo>
                <a:cubicBezTo>
                  <a:pt x="21699" y="69696"/>
                  <a:pt x="7724" y="92869"/>
                  <a:pt x="1072" y="108808"/>
                </a:cubicBezTo>
                <a:cubicBezTo>
                  <a:pt x="-402" y="112335"/>
                  <a:pt x="-402" y="116265"/>
                  <a:pt x="1072" y="119792"/>
                </a:cubicBezTo>
                <a:cubicBezTo>
                  <a:pt x="7724" y="135731"/>
                  <a:pt x="21699" y="158948"/>
                  <a:pt x="42595" y="178326"/>
                </a:cubicBezTo>
                <a:cubicBezTo>
                  <a:pt x="63624" y="197837"/>
                  <a:pt x="92512" y="214313"/>
                  <a:pt x="128588" y="214313"/>
                </a:cubicBezTo>
                <a:cubicBezTo>
                  <a:pt x="164663" y="214313"/>
                  <a:pt x="193551" y="197882"/>
                  <a:pt x="214580" y="178326"/>
                </a:cubicBezTo>
                <a:cubicBezTo>
                  <a:pt x="235476" y="158904"/>
                  <a:pt x="249451" y="135731"/>
                  <a:pt x="256103" y="119792"/>
                </a:cubicBezTo>
                <a:cubicBezTo>
                  <a:pt x="257577" y="116265"/>
                  <a:pt x="257577" y="112335"/>
                  <a:pt x="256103" y="108808"/>
                </a:cubicBezTo>
                <a:cubicBezTo>
                  <a:pt x="249451" y="92869"/>
                  <a:pt x="235476" y="69652"/>
                  <a:pt x="214580" y="50274"/>
                </a:cubicBezTo>
                <a:cubicBezTo>
                  <a:pt x="193551" y="30763"/>
                  <a:pt x="164663" y="14287"/>
                  <a:pt x="128588" y="14287"/>
                </a:cubicBezTo>
                <a:close/>
                <a:moveTo>
                  <a:pt x="64294" y="114300"/>
                </a:moveTo>
                <a:cubicBezTo>
                  <a:pt x="64294" y="78815"/>
                  <a:pt x="93103" y="50006"/>
                  <a:pt x="128588" y="50006"/>
                </a:cubicBezTo>
                <a:cubicBezTo>
                  <a:pt x="164072" y="50006"/>
                  <a:pt x="192881" y="78815"/>
                  <a:pt x="192881" y="114300"/>
                </a:cubicBezTo>
                <a:cubicBezTo>
                  <a:pt x="192881" y="149785"/>
                  <a:pt x="164072" y="178594"/>
                  <a:pt x="128588" y="178594"/>
                </a:cubicBezTo>
                <a:cubicBezTo>
                  <a:pt x="93103" y="178594"/>
                  <a:pt x="64294" y="149785"/>
                  <a:pt x="64294" y="114300"/>
                </a:cubicBezTo>
                <a:close/>
                <a:moveTo>
                  <a:pt x="128588" y="85725"/>
                </a:moveTo>
                <a:cubicBezTo>
                  <a:pt x="128588" y="101486"/>
                  <a:pt x="115773" y="114300"/>
                  <a:pt x="100013" y="114300"/>
                </a:cubicBezTo>
                <a:cubicBezTo>
                  <a:pt x="94878" y="114300"/>
                  <a:pt x="90056" y="112961"/>
                  <a:pt x="85859" y="110550"/>
                </a:cubicBezTo>
                <a:cubicBezTo>
                  <a:pt x="85412" y="115416"/>
                  <a:pt x="85814" y="120417"/>
                  <a:pt x="87154" y="125373"/>
                </a:cubicBezTo>
                <a:cubicBezTo>
                  <a:pt x="93271" y="148233"/>
                  <a:pt x="116800" y="161806"/>
                  <a:pt x="139660" y="155689"/>
                </a:cubicBezTo>
                <a:cubicBezTo>
                  <a:pt x="162520" y="149572"/>
                  <a:pt x="176093" y="126043"/>
                  <a:pt x="169977" y="103183"/>
                </a:cubicBezTo>
                <a:cubicBezTo>
                  <a:pt x="164529" y="82778"/>
                  <a:pt x="145197" y="69786"/>
                  <a:pt x="124837" y="71571"/>
                </a:cubicBezTo>
                <a:cubicBezTo>
                  <a:pt x="127203" y="75724"/>
                  <a:pt x="128588" y="80546"/>
                  <a:pt x="128588" y="85725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9" name="Text 7"/>
          <p:cNvSpPr/>
          <p:nvPr/>
        </p:nvSpPr>
        <p:spPr>
          <a:xfrm>
            <a:off x="781050" y="3488531"/>
            <a:ext cx="166687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95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Unsere Vision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381000" y="3974306"/>
            <a:ext cx="6200775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Eine Welt, in der Konsum und Naturschutz Hand in Hand gehen.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2B2B2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Wir träumen von einer Gesellschaft, die durch bewusste Kaufentscheidungen aktiv zum Erhalt der Artenvielfalt beiträgt.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81000" y="4962525"/>
            <a:ext cx="6196013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75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Unselten soll zu einem Synonym für verantwortungsvollen Konsum werden – modern, transparent und wirkungsorientiert.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00050" y="5567363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>
                <a:moveTo>
                  <a:pt x="0" y="0"/>
                </a:moveTo>
                <a:lnTo>
                  <a:pt x="38100" y="0"/>
                </a:lnTo>
                <a:lnTo>
                  <a:pt x="381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3" name="Text 11"/>
          <p:cNvSpPr/>
          <p:nvPr/>
        </p:nvSpPr>
        <p:spPr>
          <a:xfrm>
            <a:off x="609600" y="5681663"/>
            <a:ext cx="599122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50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„The Spirit of Unusual – Wir feiern das Außergewöhnliche in der Natur und schützen es für kommende Generationen."</a:t>
            </a:r>
            <a:endParaRPr lang="en-US" sz="1600" dirty="0"/>
          </a:p>
        </p:txBody>
      </p:sp>
      <p:pic>
        <p:nvPicPr>
          <p:cNvPr id="14" name="Image 0" descr="https://kimi-web-img.moonshot.cn/img/d1jyxxz9imt9yb.cloudfront.net/bb1dca784eb53e20a6234ea8dfe4355bbd760805.jpg">    </p:cNvPr>
          <p:cNvPicPr>
            <a:picLocks noChangeAspect="1"/>
          </p:cNvPicPr>
          <p:nvPr/>
        </p:nvPicPr>
        <p:blipFill>
          <a:blip r:embed="rId1"/>
          <a:srcRect l="2278" r="2278" t="0" b="0"/>
          <a:stretch/>
        </p:blipFill>
        <p:spPr>
          <a:xfrm>
            <a:off x="6804720" y="381000"/>
            <a:ext cx="5010150" cy="2952750"/>
          </a:xfrm>
          <a:prstGeom prst="roundRect">
            <a:avLst>
              <a:gd name="adj" fmla="val 5161"/>
            </a:avLst>
          </a:prstGeom>
        </p:spPr>
      </p:pic>
      <p:sp>
        <p:nvSpPr>
          <p:cNvPr id="15" name="Shape 12"/>
          <p:cNvSpPr/>
          <p:nvPr/>
        </p:nvSpPr>
        <p:spPr>
          <a:xfrm>
            <a:off x="6804720" y="3524250"/>
            <a:ext cx="5010150" cy="2952750"/>
          </a:xfrm>
          <a:custGeom>
            <a:avLst/>
            <a:gdLst/>
            <a:ahLst/>
            <a:cxnLst/>
            <a:rect l="l" t="t" r="r" b="b"/>
            <a:pathLst>
              <a:path w="5010150" h="2952750">
                <a:moveTo>
                  <a:pt x="152391" y="0"/>
                </a:moveTo>
                <a:lnTo>
                  <a:pt x="4857759" y="0"/>
                </a:lnTo>
                <a:cubicBezTo>
                  <a:pt x="4941866" y="0"/>
                  <a:pt x="5010150" y="68284"/>
                  <a:pt x="5010150" y="152391"/>
                </a:cubicBezTo>
                <a:lnTo>
                  <a:pt x="5010150" y="2800359"/>
                </a:lnTo>
                <a:cubicBezTo>
                  <a:pt x="5010150" y="2884466"/>
                  <a:pt x="4941866" y="2952750"/>
                  <a:pt x="4857759" y="2952750"/>
                </a:cubicBezTo>
                <a:lnTo>
                  <a:pt x="152391" y="2952750"/>
                </a:lnTo>
                <a:cubicBezTo>
                  <a:pt x="68284" y="2952750"/>
                  <a:pt x="0" y="2884466"/>
                  <a:pt x="0" y="2800359"/>
                </a:cubicBezTo>
                <a:lnTo>
                  <a:pt x="0" y="152391"/>
                </a:lnTo>
                <a:cubicBezTo>
                  <a:pt x="0" y="68284"/>
                  <a:pt x="68284" y="0"/>
                  <a:pt x="152391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16" name="Text 13"/>
          <p:cNvSpPr/>
          <p:nvPr/>
        </p:nvSpPr>
        <p:spPr>
          <a:xfrm>
            <a:off x="7033320" y="3752850"/>
            <a:ext cx="46482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00" b="1" dirty="0">
                <a:solidFill>
                  <a:srgbClr val="D4A37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Unsere Werte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7057132" y="42291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57821" y="2244"/>
                </a:moveTo>
                <a:cubicBezTo>
                  <a:pt x="159964" y="201"/>
                  <a:pt x="163078" y="-536"/>
                  <a:pt x="165958" y="402"/>
                </a:cubicBezTo>
                <a:cubicBezTo>
                  <a:pt x="169240" y="1507"/>
                  <a:pt x="171450" y="4588"/>
                  <a:pt x="171450" y="8037"/>
                </a:cubicBezTo>
                <a:lnTo>
                  <a:pt x="171450" y="70623"/>
                </a:lnTo>
                <a:cubicBezTo>
                  <a:pt x="171450" y="114557"/>
                  <a:pt x="135251" y="150019"/>
                  <a:pt x="91485" y="150019"/>
                </a:cubicBezTo>
                <a:cubicBezTo>
                  <a:pt x="65700" y="150019"/>
                  <a:pt x="43465" y="133443"/>
                  <a:pt x="35395" y="110270"/>
                </a:cubicBezTo>
                <a:cubicBezTo>
                  <a:pt x="23541" y="120584"/>
                  <a:pt x="16073" y="135754"/>
                  <a:pt x="16073" y="152698"/>
                </a:cubicBezTo>
                <a:cubicBezTo>
                  <a:pt x="16073" y="157151"/>
                  <a:pt x="12490" y="160734"/>
                  <a:pt x="8037" y="160734"/>
                </a:cubicBezTo>
                <a:cubicBezTo>
                  <a:pt x="3583" y="160734"/>
                  <a:pt x="0" y="157151"/>
                  <a:pt x="0" y="152698"/>
                </a:cubicBezTo>
                <a:cubicBezTo>
                  <a:pt x="0" y="127616"/>
                  <a:pt x="12792" y="105515"/>
                  <a:pt x="32180" y="92523"/>
                </a:cubicBezTo>
                <a:cubicBezTo>
                  <a:pt x="44001" y="84620"/>
                  <a:pt x="58099" y="80367"/>
                  <a:pt x="72330" y="80367"/>
                </a:cubicBezTo>
                <a:lnTo>
                  <a:pt x="99120" y="80367"/>
                </a:lnTo>
                <a:cubicBezTo>
                  <a:pt x="103573" y="80367"/>
                  <a:pt x="107156" y="76784"/>
                  <a:pt x="107156" y="72330"/>
                </a:cubicBezTo>
                <a:cubicBezTo>
                  <a:pt x="107156" y="67877"/>
                  <a:pt x="103573" y="64294"/>
                  <a:pt x="99120" y="64294"/>
                </a:cubicBezTo>
                <a:lnTo>
                  <a:pt x="72330" y="64294"/>
                </a:lnTo>
                <a:cubicBezTo>
                  <a:pt x="59036" y="64294"/>
                  <a:pt x="46446" y="67241"/>
                  <a:pt x="35161" y="72498"/>
                </a:cubicBezTo>
                <a:cubicBezTo>
                  <a:pt x="42963" y="49057"/>
                  <a:pt x="65030" y="32147"/>
                  <a:pt x="91083" y="32147"/>
                </a:cubicBezTo>
                <a:cubicBezTo>
                  <a:pt x="113318" y="32147"/>
                  <a:pt x="129860" y="24746"/>
                  <a:pt x="140877" y="17413"/>
                </a:cubicBezTo>
                <a:cubicBezTo>
                  <a:pt x="147306" y="13127"/>
                  <a:pt x="152765" y="8003"/>
                  <a:pt x="157855" y="2244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8" name="Text 15"/>
          <p:cNvSpPr/>
          <p:nvPr/>
        </p:nvSpPr>
        <p:spPr>
          <a:xfrm>
            <a:off x="7361932" y="4191000"/>
            <a:ext cx="2676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Nachhaltigkeit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7361932" y="4419600"/>
            <a:ext cx="266700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Umweltbewusste Materialien und Produktion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7046416" y="4772025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93628" y="10381"/>
                </a:moveTo>
                <a:cubicBezTo>
                  <a:pt x="88906" y="3851"/>
                  <a:pt x="81338" y="0"/>
                  <a:pt x="73302" y="0"/>
                </a:cubicBezTo>
                <a:cubicBezTo>
                  <a:pt x="59438" y="0"/>
                  <a:pt x="48220" y="11218"/>
                  <a:pt x="48220" y="25081"/>
                </a:cubicBezTo>
                <a:lnTo>
                  <a:pt x="48220" y="25885"/>
                </a:lnTo>
                <a:cubicBezTo>
                  <a:pt x="48220" y="47450"/>
                  <a:pt x="75679" y="70556"/>
                  <a:pt x="89141" y="80568"/>
                </a:cubicBezTo>
                <a:cubicBezTo>
                  <a:pt x="93494" y="83816"/>
                  <a:pt x="99354" y="83816"/>
                  <a:pt x="103707" y="80568"/>
                </a:cubicBezTo>
                <a:cubicBezTo>
                  <a:pt x="117169" y="70522"/>
                  <a:pt x="144627" y="47450"/>
                  <a:pt x="144627" y="25885"/>
                </a:cubicBezTo>
                <a:lnTo>
                  <a:pt x="144627" y="25081"/>
                </a:lnTo>
                <a:cubicBezTo>
                  <a:pt x="144627" y="11218"/>
                  <a:pt x="133410" y="0"/>
                  <a:pt x="119546" y="0"/>
                </a:cubicBezTo>
                <a:cubicBezTo>
                  <a:pt x="111509" y="0"/>
                  <a:pt x="103942" y="3851"/>
                  <a:pt x="99220" y="10381"/>
                </a:cubicBezTo>
                <a:lnTo>
                  <a:pt x="96441" y="14299"/>
                </a:lnTo>
                <a:lnTo>
                  <a:pt x="93628" y="10381"/>
                </a:lnTo>
                <a:close/>
                <a:moveTo>
                  <a:pt x="36601" y="114356"/>
                </a:moveTo>
                <a:lnTo>
                  <a:pt x="22335" y="128588"/>
                </a:lnTo>
                <a:lnTo>
                  <a:pt x="10716" y="128588"/>
                </a:lnTo>
                <a:cubicBezTo>
                  <a:pt x="4789" y="128588"/>
                  <a:pt x="0" y="133376"/>
                  <a:pt x="0" y="139303"/>
                </a:cubicBezTo>
                <a:lnTo>
                  <a:pt x="0" y="160734"/>
                </a:lnTo>
                <a:cubicBezTo>
                  <a:pt x="0" y="166661"/>
                  <a:pt x="4789" y="171450"/>
                  <a:pt x="10716" y="171450"/>
                </a:cubicBezTo>
                <a:lnTo>
                  <a:pt x="118039" y="171450"/>
                </a:lnTo>
                <a:cubicBezTo>
                  <a:pt x="127750" y="171450"/>
                  <a:pt x="137227" y="168336"/>
                  <a:pt x="145063" y="162576"/>
                </a:cubicBezTo>
                <a:lnTo>
                  <a:pt x="187456" y="131333"/>
                </a:lnTo>
                <a:cubicBezTo>
                  <a:pt x="193417" y="126947"/>
                  <a:pt x="194690" y="118575"/>
                  <a:pt x="190303" y="112615"/>
                </a:cubicBezTo>
                <a:cubicBezTo>
                  <a:pt x="185916" y="106654"/>
                  <a:pt x="177545" y="105381"/>
                  <a:pt x="171584" y="109768"/>
                </a:cubicBezTo>
                <a:lnTo>
                  <a:pt x="131467" y="139303"/>
                </a:lnTo>
                <a:lnTo>
                  <a:pt x="93762" y="139303"/>
                </a:lnTo>
                <a:cubicBezTo>
                  <a:pt x="89308" y="139303"/>
                  <a:pt x="85725" y="135720"/>
                  <a:pt x="85725" y="131266"/>
                </a:cubicBezTo>
                <a:cubicBezTo>
                  <a:pt x="85725" y="126813"/>
                  <a:pt x="89308" y="123230"/>
                  <a:pt x="93762" y="123230"/>
                </a:cubicBezTo>
                <a:lnTo>
                  <a:pt x="117872" y="123230"/>
                </a:lnTo>
                <a:cubicBezTo>
                  <a:pt x="123799" y="123230"/>
                  <a:pt x="128588" y="118441"/>
                  <a:pt x="128588" y="112514"/>
                </a:cubicBezTo>
                <a:cubicBezTo>
                  <a:pt x="128588" y="106587"/>
                  <a:pt x="123799" y="101798"/>
                  <a:pt x="117872" y="101798"/>
                </a:cubicBezTo>
                <a:lnTo>
                  <a:pt x="66906" y="101798"/>
                </a:lnTo>
                <a:cubicBezTo>
                  <a:pt x="55554" y="101798"/>
                  <a:pt x="44637" y="106319"/>
                  <a:pt x="36601" y="114356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1" name="Text 18"/>
          <p:cNvSpPr/>
          <p:nvPr/>
        </p:nvSpPr>
        <p:spPr>
          <a:xfrm>
            <a:off x="7361932" y="4733925"/>
            <a:ext cx="2943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Transparenz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7361932" y="4962525"/>
            <a:ext cx="293370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Offene Kommunikation über Spenden und Impact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7057132" y="53149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78525" y="31109"/>
                </a:moveTo>
                <a:cubicBezTo>
                  <a:pt x="83314" y="45474"/>
                  <a:pt x="78425" y="59974"/>
                  <a:pt x="67609" y="63524"/>
                </a:cubicBezTo>
                <a:cubicBezTo>
                  <a:pt x="56793" y="67073"/>
                  <a:pt x="44135" y="58300"/>
                  <a:pt x="39346" y="43934"/>
                </a:cubicBezTo>
                <a:cubicBezTo>
                  <a:pt x="34558" y="29568"/>
                  <a:pt x="39447" y="15069"/>
                  <a:pt x="50263" y="11519"/>
                </a:cubicBezTo>
                <a:cubicBezTo>
                  <a:pt x="61079" y="7970"/>
                  <a:pt x="73737" y="16743"/>
                  <a:pt x="78525" y="31109"/>
                </a:cubicBezTo>
                <a:close/>
                <a:moveTo>
                  <a:pt x="33620" y="66504"/>
                </a:moveTo>
                <a:cubicBezTo>
                  <a:pt x="39949" y="77353"/>
                  <a:pt x="38409" y="89978"/>
                  <a:pt x="30205" y="94666"/>
                </a:cubicBezTo>
                <a:cubicBezTo>
                  <a:pt x="22001" y="99354"/>
                  <a:pt x="10213" y="94364"/>
                  <a:pt x="3918" y="83515"/>
                </a:cubicBezTo>
                <a:cubicBezTo>
                  <a:pt x="-2378" y="72665"/>
                  <a:pt x="-871" y="60041"/>
                  <a:pt x="7334" y="55353"/>
                </a:cubicBezTo>
                <a:cubicBezTo>
                  <a:pt x="15538" y="50665"/>
                  <a:pt x="27325" y="55654"/>
                  <a:pt x="33620" y="66504"/>
                </a:cubicBezTo>
                <a:close/>
                <a:moveTo>
                  <a:pt x="23173" y="134347"/>
                </a:moveTo>
                <a:cubicBezTo>
                  <a:pt x="40719" y="87031"/>
                  <a:pt x="71895" y="75009"/>
                  <a:pt x="85725" y="75009"/>
                </a:cubicBezTo>
                <a:cubicBezTo>
                  <a:pt x="99555" y="75009"/>
                  <a:pt x="130731" y="87031"/>
                  <a:pt x="148277" y="134347"/>
                </a:cubicBezTo>
                <a:cubicBezTo>
                  <a:pt x="149483" y="137595"/>
                  <a:pt x="150019" y="141078"/>
                  <a:pt x="150019" y="144560"/>
                </a:cubicBezTo>
                <a:lnTo>
                  <a:pt x="150019" y="145096"/>
                </a:lnTo>
                <a:cubicBezTo>
                  <a:pt x="150019" y="153736"/>
                  <a:pt x="143020" y="160734"/>
                  <a:pt x="134381" y="160734"/>
                </a:cubicBezTo>
                <a:cubicBezTo>
                  <a:pt x="130530" y="160734"/>
                  <a:pt x="126712" y="160266"/>
                  <a:pt x="122995" y="159328"/>
                </a:cubicBezTo>
                <a:lnTo>
                  <a:pt x="93527" y="151961"/>
                </a:lnTo>
                <a:cubicBezTo>
                  <a:pt x="88404" y="150688"/>
                  <a:pt x="83046" y="150688"/>
                  <a:pt x="77923" y="151961"/>
                </a:cubicBezTo>
                <a:lnTo>
                  <a:pt x="48455" y="159328"/>
                </a:lnTo>
                <a:cubicBezTo>
                  <a:pt x="44738" y="160266"/>
                  <a:pt x="40920" y="160734"/>
                  <a:pt x="37069" y="160734"/>
                </a:cubicBezTo>
                <a:cubicBezTo>
                  <a:pt x="28430" y="160734"/>
                  <a:pt x="21431" y="153736"/>
                  <a:pt x="21431" y="145096"/>
                </a:cubicBezTo>
                <a:lnTo>
                  <a:pt x="21431" y="144560"/>
                </a:lnTo>
                <a:cubicBezTo>
                  <a:pt x="21431" y="141078"/>
                  <a:pt x="21967" y="137595"/>
                  <a:pt x="23173" y="134347"/>
                </a:cubicBezTo>
                <a:close/>
                <a:moveTo>
                  <a:pt x="141245" y="94666"/>
                </a:moveTo>
                <a:cubicBezTo>
                  <a:pt x="133041" y="89978"/>
                  <a:pt x="131501" y="77353"/>
                  <a:pt x="137830" y="66504"/>
                </a:cubicBezTo>
                <a:cubicBezTo>
                  <a:pt x="144159" y="55654"/>
                  <a:pt x="155912" y="50665"/>
                  <a:pt x="164116" y="55353"/>
                </a:cubicBezTo>
                <a:cubicBezTo>
                  <a:pt x="172321" y="60041"/>
                  <a:pt x="173861" y="72665"/>
                  <a:pt x="167532" y="83515"/>
                </a:cubicBezTo>
                <a:cubicBezTo>
                  <a:pt x="161203" y="94364"/>
                  <a:pt x="149449" y="99354"/>
                  <a:pt x="141245" y="94666"/>
                </a:cubicBezTo>
                <a:close/>
                <a:moveTo>
                  <a:pt x="103841" y="63524"/>
                </a:moveTo>
                <a:cubicBezTo>
                  <a:pt x="93025" y="59974"/>
                  <a:pt x="88136" y="45474"/>
                  <a:pt x="92925" y="31109"/>
                </a:cubicBezTo>
                <a:cubicBezTo>
                  <a:pt x="97713" y="16743"/>
                  <a:pt x="110371" y="7970"/>
                  <a:pt x="121187" y="11519"/>
                </a:cubicBezTo>
                <a:cubicBezTo>
                  <a:pt x="132003" y="15069"/>
                  <a:pt x="136892" y="29568"/>
                  <a:pt x="132104" y="43934"/>
                </a:cubicBezTo>
                <a:cubicBezTo>
                  <a:pt x="127315" y="58300"/>
                  <a:pt x="114657" y="67073"/>
                  <a:pt x="103841" y="63524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4" name="Text 21"/>
          <p:cNvSpPr/>
          <p:nvPr/>
        </p:nvSpPr>
        <p:spPr>
          <a:xfrm>
            <a:off x="7361932" y="5276850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Naturschutz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7361932" y="5505450"/>
            <a:ext cx="20478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Aktiver Schutz bedrohter Tierarten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7078563" y="5857875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98081" y="128588"/>
                </a:moveTo>
                <a:cubicBezTo>
                  <a:pt x="100526" y="121120"/>
                  <a:pt x="105415" y="114356"/>
                  <a:pt x="110940" y="108529"/>
                </a:cubicBezTo>
                <a:cubicBezTo>
                  <a:pt x="121890" y="97010"/>
                  <a:pt x="128587" y="81439"/>
                  <a:pt x="128587" y="64294"/>
                </a:cubicBezTo>
                <a:cubicBezTo>
                  <a:pt x="128587" y="28798"/>
                  <a:pt x="99789" y="0"/>
                  <a:pt x="64294" y="0"/>
                </a:cubicBezTo>
                <a:cubicBezTo>
                  <a:pt x="28798" y="0"/>
                  <a:pt x="0" y="28798"/>
                  <a:pt x="0" y="64294"/>
                </a:cubicBezTo>
                <a:cubicBezTo>
                  <a:pt x="0" y="81439"/>
                  <a:pt x="6697" y="97010"/>
                  <a:pt x="17647" y="108529"/>
                </a:cubicBezTo>
                <a:cubicBezTo>
                  <a:pt x="23173" y="114356"/>
                  <a:pt x="28095" y="121120"/>
                  <a:pt x="30506" y="128588"/>
                </a:cubicBezTo>
                <a:lnTo>
                  <a:pt x="98048" y="128588"/>
                </a:lnTo>
                <a:close/>
                <a:moveTo>
                  <a:pt x="96441" y="144661"/>
                </a:moveTo>
                <a:lnTo>
                  <a:pt x="32147" y="144661"/>
                </a:lnTo>
                <a:lnTo>
                  <a:pt x="32147" y="150019"/>
                </a:lnTo>
                <a:cubicBezTo>
                  <a:pt x="32147" y="164820"/>
                  <a:pt x="44135" y="176808"/>
                  <a:pt x="58936" y="176808"/>
                </a:cubicBezTo>
                <a:lnTo>
                  <a:pt x="69652" y="176808"/>
                </a:lnTo>
                <a:cubicBezTo>
                  <a:pt x="84453" y="176808"/>
                  <a:pt x="96441" y="164820"/>
                  <a:pt x="96441" y="150019"/>
                </a:cubicBezTo>
                <a:lnTo>
                  <a:pt x="96441" y="144661"/>
                </a:lnTo>
                <a:close/>
                <a:moveTo>
                  <a:pt x="61615" y="37505"/>
                </a:moveTo>
                <a:cubicBezTo>
                  <a:pt x="48287" y="37505"/>
                  <a:pt x="37505" y="48287"/>
                  <a:pt x="37505" y="61615"/>
                </a:cubicBezTo>
                <a:cubicBezTo>
                  <a:pt x="37505" y="66069"/>
                  <a:pt x="33922" y="69652"/>
                  <a:pt x="29468" y="69652"/>
                </a:cubicBezTo>
                <a:cubicBezTo>
                  <a:pt x="25014" y="69652"/>
                  <a:pt x="21431" y="66069"/>
                  <a:pt x="21431" y="61615"/>
                </a:cubicBezTo>
                <a:cubicBezTo>
                  <a:pt x="21431" y="39413"/>
                  <a:pt x="39413" y="21431"/>
                  <a:pt x="61615" y="21431"/>
                </a:cubicBezTo>
                <a:cubicBezTo>
                  <a:pt x="66069" y="21431"/>
                  <a:pt x="69652" y="25014"/>
                  <a:pt x="69652" y="29468"/>
                </a:cubicBezTo>
                <a:cubicBezTo>
                  <a:pt x="69652" y="33922"/>
                  <a:pt x="66069" y="37505"/>
                  <a:pt x="61615" y="37505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7" name="Text 24"/>
          <p:cNvSpPr/>
          <p:nvPr/>
        </p:nvSpPr>
        <p:spPr>
          <a:xfrm>
            <a:off x="7361932" y="5819775"/>
            <a:ext cx="2676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Innovation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7361932" y="6048375"/>
            <a:ext cx="266700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Moderne Lösungen für traditionelle Probleme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5138" y="345138"/>
            <a:ext cx="11562123" cy="1811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51" b="1" spc="190" kern="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 / Das Logo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45138" y="595363"/>
            <a:ext cx="11691550" cy="474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989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Das Unselten-Emblem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45138" y="1656662"/>
            <a:ext cx="5617121" cy="3313325"/>
          </a:xfrm>
          <a:custGeom>
            <a:avLst/>
            <a:gdLst/>
            <a:ahLst/>
            <a:cxnLst/>
            <a:rect l="l" t="t" r="r" b="b"/>
            <a:pathLst>
              <a:path w="5617121" h="3313325">
                <a:moveTo>
                  <a:pt x="207083" y="0"/>
                </a:moveTo>
                <a:lnTo>
                  <a:pt x="5410038" y="0"/>
                </a:lnTo>
                <a:cubicBezTo>
                  <a:pt x="5524407" y="0"/>
                  <a:pt x="5617121" y="92714"/>
                  <a:pt x="5617121" y="207083"/>
                </a:cubicBezTo>
                <a:lnTo>
                  <a:pt x="5617121" y="3106242"/>
                </a:lnTo>
                <a:cubicBezTo>
                  <a:pt x="5617121" y="3220611"/>
                  <a:pt x="5524407" y="3313325"/>
                  <a:pt x="5410038" y="3313325"/>
                </a:cubicBezTo>
                <a:lnTo>
                  <a:pt x="207083" y="3313325"/>
                </a:lnTo>
                <a:cubicBezTo>
                  <a:pt x="92714" y="3313325"/>
                  <a:pt x="0" y="3220611"/>
                  <a:pt x="0" y="3106242"/>
                </a:cubicBezTo>
                <a:lnTo>
                  <a:pt x="0" y="207083"/>
                </a:lnTo>
                <a:cubicBezTo>
                  <a:pt x="0" y="92714"/>
                  <a:pt x="92714" y="0"/>
                  <a:pt x="20708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31423" dist="215711" dir="5400000">
              <a:srgbClr val="000000">
                <a:alpha val="25098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961489" y="2019057"/>
            <a:ext cx="2381452" cy="2381452"/>
          </a:xfrm>
          <a:custGeom>
            <a:avLst/>
            <a:gdLst/>
            <a:ahLst/>
            <a:cxnLst/>
            <a:rect l="l" t="t" r="r" b="b"/>
            <a:pathLst>
              <a:path w="2381452" h="2381452">
                <a:moveTo>
                  <a:pt x="1190726" y="0"/>
                </a:moveTo>
                <a:lnTo>
                  <a:pt x="1190726" y="0"/>
                </a:lnTo>
                <a:cubicBezTo>
                  <a:pt x="1847906" y="0"/>
                  <a:pt x="2381452" y="533546"/>
                  <a:pt x="2381452" y="1190726"/>
                </a:cubicBezTo>
                <a:lnTo>
                  <a:pt x="2381452" y="1190726"/>
                </a:lnTo>
                <a:cubicBezTo>
                  <a:pt x="2381452" y="1847906"/>
                  <a:pt x="1847906" y="2381452"/>
                  <a:pt x="1190726" y="2381452"/>
                </a:cubicBezTo>
                <a:lnTo>
                  <a:pt x="1190726" y="2381452"/>
                </a:lnTo>
                <a:cubicBezTo>
                  <a:pt x="533546" y="2381452"/>
                  <a:pt x="0" y="1847906"/>
                  <a:pt x="0" y="1190726"/>
                </a:cubicBezTo>
                <a:lnTo>
                  <a:pt x="0" y="1190726"/>
                </a:lnTo>
                <a:cubicBezTo>
                  <a:pt x="0" y="533546"/>
                  <a:pt x="533546" y="0"/>
                  <a:pt x="1190726" y="0"/>
                </a:cubicBezTo>
                <a:close/>
              </a:path>
            </a:pathLst>
          </a:custGeom>
          <a:solidFill>
            <a:srgbClr val="F5F5F3"/>
          </a:solidFill>
          <a:ln w="50800">
            <a:solidFill>
              <a:srgbClr val="2D3E4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149158" y="2806403"/>
            <a:ext cx="2001800" cy="457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854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UNSELTEN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2875970" y="3328425"/>
            <a:ext cx="552221" cy="34514"/>
          </a:xfrm>
          <a:custGeom>
            <a:avLst/>
            <a:gdLst/>
            <a:ahLst/>
            <a:cxnLst/>
            <a:rect l="l" t="t" r="r" b="b"/>
            <a:pathLst>
              <a:path w="552221" h="34514">
                <a:moveTo>
                  <a:pt x="0" y="0"/>
                </a:moveTo>
                <a:lnTo>
                  <a:pt x="552221" y="0"/>
                </a:lnTo>
                <a:lnTo>
                  <a:pt x="552221" y="34514"/>
                </a:lnTo>
                <a:lnTo>
                  <a:pt x="0" y="34514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8" name="Text 6"/>
          <p:cNvSpPr/>
          <p:nvPr/>
        </p:nvSpPr>
        <p:spPr>
          <a:xfrm>
            <a:off x="2209557" y="3431966"/>
            <a:ext cx="1881002" cy="1811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951" spc="143" kern="0" dirty="0">
                <a:solidFill>
                  <a:srgbClr val="8A81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Spirit of Unusual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731935" y="5177070"/>
            <a:ext cx="552221" cy="552221"/>
          </a:xfrm>
          <a:custGeom>
            <a:avLst/>
            <a:gdLst/>
            <a:ahLst/>
            <a:cxnLst/>
            <a:rect l="l" t="t" r="r" b="b"/>
            <a:pathLst>
              <a:path w="552221" h="552221">
                <a:moveTo>
                  <a:pt x="276110" y="0"/>
                </a:moveTo>
                <a:lnTo>
                  <a:pt x="276110" y="0"/>
                </a:lnTo>
                <a:cubicBezTo>
                  <a:pt x="428500" y="0"/>
                  <a:pt x="552221" y="123721"/>
                  <a:pt x="552221" y="276110"/>
                </a:cubicBezTo>
                <a:lnTo>
                  <a:pt x="552221" y="276110"/>
                </a:lnTo>
                <a:cubicBezTo>
                  <a:pt x="552221" y="428500"/>
                  <a:pt x="428500" y="552221"/>
                  <a:pt x="276110" y="552221"/>
                </a:cubicBezTo>
                <a:lnTo>
                  <a:pt x="276110" y="552221"/>
                </a:lnTo>
                <a:cubicBezTo>
                  <a:pt x="123721" y="552221"/>
                  <a:pt x="0" y="428500"/>
                  <a:pt x="0" y="276110"/>
                </a:cubicBezTo>
                <a:lnTo>
                  <a:pt x="0" y="276110"/>
                </a:lnTo>
                <a:cubicBezTo>
                  <a:pt x="0" y="123721"/>
                  <a:pt x="123721" y="0"/>
                  <a:pt x="276110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0" name="Shape 8"/>
          <p:cNvSpPr/>
          <p:nvPr/>
        </p:nvSpPr>
        <p:spPr>
          <a:xfrm>
            <a:off x="891562" y="5349639"/>
            <a:ext cx="232968" cy="207083"/>
          </a:xfrm>
          <a:custGeom>
            <a:avLst/>
            <a:gdLst/>
            <a:ahLst/>
            <a:cxnLst/>
            <a:rect l="l" t="t" r="r" b="b"/>
            <a:pathLst>
              <a:path w="232968" h="207083">
                <a:moveTo>
                  <a:pt x="25885" y="38828"/>
                </a:moveTo>
                <a:cubicBezTo>
                  <a:pt x="47322" y="38828"/>
                  <a:pt x="64713" y="56220"/>
                  <a:pt x="64713" y="77656"/>
                </a:cubicBezTo>
                <a:lnTo>
                  <a:pt x="64713" y="112359"/>
                </a:lnTo>
                <a:cubicBezTo>
                  <a:pt x="76726" y="94279"/>
                  <a:pt x="96180" y="81539"/>
                  <a:pt x="118668" y="78384"/>
                </a:cubicBezTo>
                <a:cubicBezTo>
                  <a:pt x="129022" y="102652"/>
                  <a:pt x="153128" y="119679"/>
                  <a:pt x="181197" y="119679"/>
                </a:cubicBezTo>
                <a:cubicBezTo>
                  <a:pt x="185606" y="119679"/>
                  <a:pt x="189934" y="119234"/>
                  <a:pt x="194140" y="118425"/>
                </a:cubicBezTo>
                <a:lnTo>
                  <a:pt x="194140" y="194140"/>
                </a:lnTo>
                <a:cubicBezTo>
                  <a:pt x="194140" y="201299"/>
                  <a:pt x="188356" y="207083"/>
                  <a:pt x="181197" y="207083"/>
                </a:cubicBezTo>
                <a:cubicBezTo>
                  <a:pt x="174039" y="207083"/>
                  <a:pt x="168255" y="201299"/>
                  <a:pt x="168255" y="194140"/>
                </a:cubicBezTo>
                <a:lnTo>
                  <a:pt x="168255" y="137192"/>
                </a:lnTo>
                <a:lnTo>
                  <a:pt x="113248" y="181197"/>
                </a:lnTo>
                <a:lnTo>
                  <a:pt x="135898" y="181197"/>
                </a:lnTo>
                <a:cubicBezTo>
                  <a:pt x="143057" y="181197"/>
                  <a:pt x="148841" y="186981"/>
                  <a:pt x="148841" y="194140"/>
                </a:cubicBezTo>
                <a:cubicBezTo>
                  <a:pt x="148841" y="201299"/>
                  <a:pt x="143057" y="207083"/>
                  <a:pt x="135898" y="207083"/>
                </a:cubicBezTo>
                <a:lnTo>
                  <a:pt x="77656" y="207083"/>
                </a:lnTo>
                <a:cubicBezTo>
                  <a:pt x="56220" y="207083"/>
                  <a:pt x="38828" y="189691"/>
                  <a:pt x="38828" y="168255"/>
                </a:cubicBezTo>
                <a:lnTo>
                  <a:pt x="38828" y="77656"/>
                </a:lnTo>
                <a:cubicBezTo>
                  <a:pt x="38828" y="70942"/>
                  <a:pt x="33732" y="65441"/>
                  <a:pt x="27220" y="64794"/>
                </a:cubicBezTo>
                <a:lnTo>
                  <a:pt x="24551" y="64673"/>
                </a:lnTo>
                <a:cubicBezTo>
                  <a:pt x="18039" y="63985"/>
                  <a:pt x="12943" y="58485"/>
                  <a:pt x="12943" y="51771"/>
                </a:cubicBezTo>
                <a:cubicBezTo>
                  <a:pt x="12943" y="44612"/>
                  <a:pt x="18726" y="38828"/>
                  <a:pt x="25885" y="38828"/>
                </a:cubicBezTo>
                <a:close/>
                <a:moveTo>
                  <a:pt x="215900" y="1294"/>
                </a:moveTo>
                <a:cubicBezTo>
                  <a:pt x="220106" y="-2225"/>
                  <a:pt x="226497" y="768"/>
                  <a:pt x="226497" y="6269"/>
                </a:cubicBezTo>
                <a:lnTo>
                  <a:pt x="226497" y="51771"/>
                </a:lnTo>
                <a:cubicBezTo>
                  <a:pt x="226497" y="76807"/>
                  <a:pt x="206233" y="97070"/>
                  <a:pt x="181197" y="97070"/>
                </a:cubicBezTo>
                <a:cubicBezTo>
                  <a:pt x="156161" y="97070"/>
                  <a:pt x="135898" y="76807"/>
                  <a:pt x="135898" y="51771"/>
                </a:cubicBezTo>
                <a:lnTo>
                  <a:pt x="135898" y="6269"/>
                </a:lnTo>
                <a:cubicBezTo>
                  <a:pt x="135898" y="768"/>
                  <a:pt x="142289" y="-2225"/>
                  <a:pt x="146495" y="1294"/>
                </a:cubicBezTo>
                <a:lnTo>
                  <a:pt x="168255" y="19414"/>
                </a:lnTo>
                <a:lnTo>
                  <a:pt x="194140" y="19414"/>
                </a:lnTo>
                <a:lnTo>
                  <a:pt x="215900" y="1294"/>
                </a:lnTo>
                <a:close/>
                <a:moveTo>
                  <a:pt x="161783" y="43682"/>
                </a:moveTo>
                <a:cubicBezTo>
                  <a:pt x="157319" y="43682"/>
                  <a:pt x="153694" y="47306"/>
                  <a:pt x="153694" y="51771"/>
                </a:cubicBezTo>
                <a:cubicBezTo>
                  <a:pt x="153694" y="56235"/>
                  <a:pt x="157319" y="59860"/>
                  <a:pt x="161783" y="59860"/>
                </a:cubicBezTo>
                <a:cubicBezTo>
                  <a:pt x="166248" y="59860"/>
                  <a:pt x="169873" y="56235"/>
                  <a:pt x="169873" y="51771"/>
                </a:cubicBezTo>
                <a:cubicBezTo>
                  <a:pt x="169873" y="47306"/>
                  <a:pt x="166248" y="43682"/>
                  <a:pt x="161783" y="43682"/>
                </a:cubicBezTo>
                <a:close/>
                <a:moveTo>
                  <a:pt x="200611" y="43682"/>
                </a:moveTo>
                <a:cubicBezTo>
                  <a:pt x="196147" y="43682"/>
                  <a:pt x="192522" y="47306"/>
                  <a:pt x="192522" y="51771"/>
                </a:cubicBezTo>
                <a:cubicBezTo>
                  <a:pt x="192522" y="56235"/>
                  <a:pt x="196147" y="59860"/>
                  <a:pt x="200611" y="59860"/>
                </a:cubicBezTo>
                <a:cubicBezTo>
                  <a:pt x="205076" y="59860"/>
                  <a:pt x="208701" y="56235"/>
                  <a:pt x="208701" y="51771"/>
                </a:cubicBezTo>
                <a:cubicBezTo>
                  <a:pt x="208701" y="47306"/>
                  <a:pt x="205076" y="43682"/>
                  <a:pt x="200611" y="43682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11" name="Text 9"/>
          <p:cNvSpPr/>
          <p:nvPr/>
        </p:nvSpPr>
        <p:spPr>
          <a:xfrm>
            <a:off x="314938" y="5798318"/>
            <a:ext cx="1389180" cy="1811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951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Tiger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319253" y="5979516"/>
            <a:ext cx="1380552" cy="155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815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Stark gefährdet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2161292" y="5177070"/>
            <a:ext cx="552221" cy="552221"/>
          </a:xfrm>
          <a:custGeom>
            <a:avLst/>
            <a:gdLst/>
            <a:ahLst/>
            <a:cxnLst/>
            <a:rect l="l" t="t" r="r" b="b"/>
            <a:pathLst>
              <a:path w="552221" h="552221">
                <a:moveTo>
                  <a:pt x="276110" y="0"/>
                </a:moveTo>
                <a:lnTo>
                  <a:pt x="276110" y="0"/>
                </a:lnTo>
                <a:cubicBezTo>
                  <a:pt x="428500" y="0"/>
                  <a:pt x="552221" y="123721"/>
                  <a:pt x="552221" y="276110"/>
                </a:cubicBezTo>
                <a:lnTo>
                  <a:pt x="552221" y="276110"/>
                </a:lnTo>
                <a:cubicBezTo>
                  <a:pt x="552221" y="428500"/>
                  <a:pt x="428500" y="552221"/>
                  <a:pt x="276110" y="552221"/>
                </a:cubicBezTo>
                <a:lnTo>
                  <a:pt x="276110" y="552221"/>
                </a:lnTo>
                <a:cubicBezTo>
                  <a:pt x="123721" y="552221"/>
                  <a:pt x="0" y="428500"/>
                  <a:pt x="0" y="276110"/>
                </a:cubicBezTo>
                <a:lnTo>
                  <a:pt x="0" y="276110"/>
                </a:lnTo>
                <a:cubicBezTo>
                  <a:pt x="0" y="123721"/>
                  <a:pt x="123721" y="0"/>
                  <a:pt x="276110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14" name="Shape 12"/>
          <p:cNvSpPr/>
          <p:nvPr/>
        </p:nvSpPr>
        <p:spPr>
          <a:xfrm>
            <a:off x="2307976" y="5349639"/>
            <a:ext cx="258854" cy="207083"/>
          </a:xfrm>
          <a:custGeom>
            <a:avLst/>
            <a:gdLst/>
            <a:ahLst/>
            <a:cxnLst/>
            <a:rect l="l" t="t" r="r" b="b"/>
            <a:pathLst>
              <a:path w="258854" h="207083">
                <a:moveTo>
                  <a:pt x="142369" y="50355"/>
                </a:moveTo>
                <a:lnTo>
                  <a:pt x="121378" y="45097"/>
                </a:lnTo>
                <a:cubicBezTo>
                  <a:pt x="118749" y="44450"/>
                  <a:pt x="116808" y="42225"/>
                  <a:pt x="116525" y="39516"/>
                </a:cubicBezTo>
                <a:cubicBezTo>
                  <a:pt x="116241" y="36806"/>
                  <a:pt x="117657" y="34217"/>
                  <a:pt x="120043" y="33004"/>
                </a:cubicBezTo>
                <a:lnTo>
                  <a:pt x="136545" y="24753"/>
                </a:lnTo>
                <a:lnTo>
                  <a:pt x="119032" y="11608"/>
                </a:lnTo>
                <a:cubicBezTo>
                  <a:pt x="116808" y="9950"/>
                  <a:pt x="115877" y="7038"/>
                  <a:pt x="116767" y="4368"/>
                </a:cubicBezTo>
                <a:cubicBezTo>
                  <a:pt x="117657" y="1699"/>
                  <a:pt x="120165" y="0"/>
                  <a:pt x="122955" y="0"/>
                </a:cubicBezTo>
                <a:lnTo>
                  <a:pt x="187669" y="0"/>
                </a:lnTo>
                <a:cubicBezTo>
                  <a:pt x="199883" y="0"/>
                  <a:pt x="211411" y="5743"/>
                  <a:pt x="218731" y="15531"/>
                </a:cubicBezTo>
                <a:lnTo>
                  <a:pt x="242028" y="46594"/>
                </a:lnTo>
                <a:cubicBezTo>
                  <a:pt x="244536" y="49951"/>
                  <a:pt x="245911" y="54036"/>
                  <a:pt x="245911" y="58242"/>
                </a:cubicBezTo>
                <a:cubicBezTo>
                  <a:pt x="245911" y="68960"/>
                  <a:pt x="237215" y="77656"/>
                  <a:pt x="226497" y="77656"/>
                </a:cubicBezTo>
                <a:lnTo>
                  <a:pt x="217801" y="77656"/>
                </a:lnTo>
                <a:cubicBezTo>
                  <a:pt x="210925" y="77656"/>
                  <a:pt x="204332" y="74946"/>
                  <a:pt x="199479" y="70093"/>
                </a:cubicBezTo>
                <a:lnTo>
                  <a:pt x="194100" y="64713"/>
                </a:lnTo>
                <a:lnTo>
                  <a:pt x="181157" y="64713"/>
                </a:lnTo>
                <a:lnTo>
                  <a:pt x="181157" y="73409"/>
                </a:lnTo>
                <a:cubicBezTo>
                  <a:pt x="181157" y="83440"/>
                  <a:pt x="186334" y="92783"/>
                  <a:pt x="194828" y="98122"/>
                </a:cubicBezTo>
                <a:lnTo>
                  <a:pt x="237943" y="125059"/>
                </a:lnTo>
                <a:cubicBezTo>
                  <a:pt x="250926" y="133188"/>
                  <a:pt x="258813" y="147385"/>
                  <a:pt x="258813" y="162714"/>
                </a:cubicBezTo>
                <a:cubicBezTo>
                  <a:pt x="258813" y="187224"/>
                  <a:pt x="238954" y="207123"/>
                  <a:pt x="214404" y="207123"/>
                </a:cubicBezTo>
                <a:lnTo>
                  <a:pt x="13064" y="207083"/>
                </a:lnTo>
                <a:cubicBezTo>
                  <a:pt x="11729" y="207083"/>
                  <a:pt x="10395" y="206921"/>
                  <a:pt x="9181" y="206517"/>
                </a:cubicBezTo>
                <a:cubicBezTo>
                  <a:pt x="5460" y="205384"/>
                  <a:pt x="2427" y="202634"/>
                  <a:pt x="930" y="198994"/>
                </a:cubicBezTo>
                <a:cubicBezTo>
                  <a:pt x="404" y="197659"/>
                  <a:pt x="40" y="196203"/>
                  <a:pt x="0" y="194666"/>
                </a:cubicBezTo>
                <a:cubicBezTo>
                  <a:pt x="-81" y="193169"/>
                  <a:pt x="121" y="191713"/>
                  <a:pt x="526" y="190338"/>
                </a:cubicBezTo>
                <a:cubicBezTo>
                  <a:pt x="1658" y="186617"/>
                  <a:pt x="4409" y="183584"/>
                  <a:pt x="8049" y="182087"/>
                </a:cubicBezTo>
                <a:cubicBezTo>
                  <a:pt x="9262" y="181602"/>
                  <a:pt x="10556" y="181278"/>
                  <a:pt x="11891" y="181197"/>
                </a:cubicBezTo>
                <a:lnTo>
                  <a:pt x="175252" y="166637"/>
                </a:lnTo>
                <a:cubicBezTo>
                  <a:pt x="178609" y="166354"/>
                  <a:pt x="181197" y="163523"/>
                  <a:pt x="181197" y="160125"/>
                </a:cubicBezTo>
                <a:cubicBezTo>
                  <a:pt x="181197" y="158386"/>
                  <a:pt x="180510" y="156728"/>
                  <a:pt x="179296" y="155514"/>
                </a:cubicBezTo>
                <a:lnTo>
                  <a:pt x="161339" y="137556"/>
                </a:lnTo>
                <a:cubicBezTo>
                  <a:pt x="149205" y="125423"/>
                  <a:pt x="142369" y="108961"/>
                  <a:pt x="142369" y="91812"/>
                </a:cubicBezTo>
                <a:lnTo>
                  <a:pt x="142369" y="50355"/>
                </a:lnTo>
                <a:close/>
                <a:moveTo>
                  <a:pt x="207083" y="29242"/>
                </a:moveTo>
                <a:cubicBezTo>
                  <a:pt x="207083" y="29202"/>
                  <a:pt x="207083" y="29161"/>
                  <a:pt x="207083" y="29121"/>
                </a:cubicBezTo>
                <a:cubicBezTo>
                  <a:pt x="207083" y="29081"/>
                  <a:pt x="207083" y="29040"/>
                  <a:pt x="207083" y="29000"/>
                </a:cubicBezTo>
                <a:lnTo>
                  <a:pt x="207083" y="29242"/>
                </a:lnTo>
                <a:close/>
                <a:moveTo>
                  <a:pt x="206557" y="32235"/>
                </a:moveTo>
                <a:lnTo>
                  <a:pt x="187790" y="27544"/>
                </a:lnTo>
                <a:cubicBezTo>
                  <a:pt x="187709" y="28069"/>
                  <a:pt x="187669" y="28595"/>
                  <a:pt x="187669" y="29121"/>
                </a:cubicBezTo>
                <a:cubicBezTo>
                  <a:pt x="187669" y="34500"/>
                  <a:pt x="191996" y="38828"/>
                  <a:pt x="197376" y="38828"/>
                </a:cubicBezTo>
                <a:cubicBezTo>
                  <a:pt x="201663" y="38828"/>
                  <a:pt x="205263" y="36078"/>
                  <a:pt x="206557" y="32235"/>
                </a:cubicBezTo>
                <a:close/>
                <a:moveTo>
                  <a:pt x="52944" y="47119"/>
                </a:moveTo>
                <a:cubicBezTo>
                  <a:pt x="59536" y="41255"/>
                  <a:pt x="69284" y="40567"/>
                  <a:pt x="76604" y="45461"/>
                </a:cubicBezTo>
                <a:lnTo>
                  <a:pt x="129427" y="80649"/>
                </a:lnTo>
                <a:lnTo>
                  <a:pt x="129427" y="91772"/>
                </a:lnTo>
                <a:cubicBezTo>
                  <a:pt x="129427" y="105038"/>
                  <a:pt x="132824" y="117981"/>
                  <a:pt x="139134" y="129386"/>
                </a:cubicBezTo>
                <a:lnTo>
                  <a:pt x="45299" y="129386"/>
                </a:lnTo>
                <a:cubicBezTo>
                  <a:pt x="42589" y="129386"/>
                  <a:pt x="40163" y="127688"/>
                  <a:pt x="39232" y="125180"/>
                </a:cubicBezTo>
                <a:cubicBezTo>
                  <a:pt x="38302" y="122672"/>
                  <a:pt x="39030" y="119801"/>
                  <a:pt x="41093" y="118021"/>
                </a:cubicBezTo>
                <a:lnTo>
                  <a:pt x="69162" y="93956"/>
                </a:lnTo>
                <a:lnTo>
                  <a:pt x="7442" y="103461"/>
                </a:lnTo>
                <a:cubicBezTo>
                  <a:pt x="4611" y="103905"/>
                  <a:pt x="1820" y="102409"/>
                  <a:pt x="607" y="99820"/>
                </a:cubicBezTo>
                <a:cubicBezTo>
                  <a:pt x="-607" y="97232"/>
                  <a:pt x="40" y="94158"/>
                  <a:pt x="2184" y="92217"/>
                </a:cubicBezTo>
                <a:lnTo>
                  <a:pt x="52944" y="47119"/>
                </a:ln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15" name="Text 13"/>
          <p:cNvSpPr/>
          <p:nvPr/>
        </p:nvSpPr>
        <p:spPr>
          <a:xfrm>
            <a:off x="1744295" y="5798318"/>
            <a:ext cx="1389180" cy="1811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951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Schildkröte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748609" y="5979516"/>
            <a:ext cx="1380552" cy="155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815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Gefährdet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590783" y="5177070"/>
            <a:ext cx="552221" cy="552221"/>
          </a:xfrm>
          <a:custGeom>
            <a:avLst/>
            <a:gdLst/>
            <a:ahLst/>
            <a:cxnLst/>
            <a:rect l="l" t="t" r="r" b="b"/>
            <a:pathLst>
              <a:path w="552221" h="552221">
                <a:moveTo>
                  <a:pt x="276110" y="0"/>
                </a:moveTo>
                <a:lnTo>
                  <a:pt x="276110" y="0"/>
                </a:lnTo>
                <a:cubicBezTo>
                  <a:pt x="428500" y="0"/>
                  <a:pt x="552221" y="123721"/>
                  <a:pt x="552221" y="276110"/>
                </a:cubicBezTo>
                <a:lnTo>
                  <a:pt x="552221" y="276110"/>
                </a:lnTo>
                <a:cubicBezTo>
                  <a:pt x="552221" y="428500"/>
                  <a:pt x="428500" y="552221"/>
                  <a:pt x="276110" y="552221"/>
                </a:cubicBezTo>
                <a:lnTo>
                  <a:pt x="276110" y="552221"/>
                </a:lnTo>
                <a:cubicBezTo>
                  <a:pt x="123721" y="552221"/>
                  <a:pt x="0" y="428500"/>
                  <a:pt x="0" y="276110"/>
                </a:cubicBezTo>
                <a:lnTo>
                  <a:pt x="0" y="276110"/>
                </a:lnTo>
                <a:cubicBezTo>
                  <a:pt x="0" y="123721"/>
                  <a:pt x="123721" y="0"/>
                  <a:pt x="276110" y="0"/>
                </a:cubicBezTo>
                <a:close/>
              </a:path>
            </a:pathLst>
          </a:custGeom>
          <a:solidFill>
            <a:srgbClr val="8A817C"/>
          </a:solidFill>
          <a:ln/>
        </p:spPr>
      </p:sp>
      <p:sp>
        <p:nvSpPr>
          <p:cNvPr id="18" name="Shape 16"/>
          <p:cNvSpPr/>
          <p:nvPr/>
        </p:nvSpPr>
        <p:spPr>
          <a:xfrm>
            <a:off x="3750410" y="5349639"/>
            <a:ext cx="232968" cy="207083"/>
          </a:xfrm>
          <a:custGeom>
            <a:avLst/>
            <a:gdLst/>
            <a:ahLst/>
            <a:cxnLst/>
            <a:rect l="l" t="t" r="r" b="b"/>
            <a:pathLst>
              <a:path w="232968" h="207083">
                <a:moveTo>
                  <a:pt x="181197" y="96302"/>
                </a:moveTo>
                <a:lnTo>
                  <a:pt x="181197" y="64713"/>
                </a:lnTo>
                <a:lnTo>
                  <a:pt x="187669" y="64713"/>
                </a:lnTo>
                <a:lnTo>
                  <a:pt x="191632" y="72641"/>
                </a:lnTo>
                <a:cubicBezTo>
                  <a:pt x="196688" y="82793"/>
                  <a:pt x="208701" y="87363"/>
                  <a:pt x="219257" y="83157"/>
                </a:cubicBezTo>
                <a:cubicBezTo>
                  <a:pt x="227548" y="79840"/>
                  <a:pt x="232968" y="71832"/>
                  <a:pt x="232968" y="62893"/>
                </a:cubicBezTo>
                <a:lnTo>
                  <a:pt x="232968" y="32357"/>
                </a:lnTo>
                <a:cubicBezTo>
                  <a:pt x="232968" y="24632"/>
                  <a:pt x="229571" y="17675"/>
                  <a:pt x="224191" y="12943"/>
                </a:cubicBezTo>
                <a:lnTo>
                  <a:pt x="226497" y="12943"/>
                </a:lnTo>
                <a:cubicBezTo>
                  <a:pt x="230056" y="12943"/>
                  <a:pt x="232968" y="10031"/>
                  <a:pt x="232968" y="6471"/>
                </a:cubicBezTo>
                <a:cubicBezTo>
                  <a:pt x="232968" y="2912"/>
                  <a:pt x="230056" y="0"/>
                  <a:pt x="226497" y="0"/>
                </a:cubicBezTo>
                <a:lnTo>
                  <a:pt x="181197" y="0"/>
                </a:lnTo>
                <a:cubicBezTo>
                  <a:pt x="152602" y="0"/>
                  <a:pt x="129427" y="23175"/>
                  <a:pt x="129427" y="51771"/>
                </a:cubicBezTo>
                <a:lnTo>
                  <a:pt x="60183" y="51771"/>
                </a:lnTo>
                <a:cubicBezTo>
                  <a:pt x="47767" y="51771"/>
                  <a:pt x="36887" y="58363"/>
                  <a:pt x="30860" y="68273"/>
                </a:cubicBezTo>
                <a:cubicBezTo>
                  <a:pt x="13428" y="70578"/>
                  <a:pt x="0" y="85503"/>
                  <a:pt x="0" y="103541"/>
                </a:cubicBezTo>
                <a:lnTo>
                  <a:pt x="0" y="126191"/>
                </a:lnTo>
                <a:cubicBezTo>
                  <a:pt x="0" y="131570"/>
                  <a:pt x="4328" y="135898"/>
                  <a:pt x="9707" y="135898"/>
                </a:cubicBezTo>
                <a:cubicBezTo>
                  <a:pt x="15086" y="135898"/>
                  <a:pt x="19414" y="131570"/>
                  <a:pt x="19414" y="126191"/>
                </a:cubicBezTo>
                <a:lnTo>
                  <a:pt x="19414" y="103541"/>
                </a:lnTo>
                <a:cubicBezTo>
                  <a:pt x="19414" y="98122"/>
                  <a:pt x="22083" y="93349"/>
                  <a:pt x="26168" y="90396"/>
                </a:cubicBezTo>
                <a:cubicBezTo>
                  <a:pt x="26816" y="95654"/>
                  <a:pt x="28717" y="100670"/>
                  <a:pt x="31669" y="105119"/>
                </a:cubicBezTo>
                <a:lnTo>
                  <a:pt x="43075" y="122268"/>
                </a:lnTo>
                <a:cubicBezTo>
                  <a:pt x="46432" y="127283"/>
                  <a:pt x="45663" y="133876"/>
                  <a:pt x="42589" y="139093"/>
                </a:cubicBezTo>
                <a:cubicBezTo>
                  <a:pt x="35916" y="150418"/>
                  <a:pt x="34258" y="164251"/>
                  <a:pt x="38545" y="177072"/>
                </a:cubicBezTo>
                <a:lnTo>
                  <a:pt x="45623" y="198266"/>
                </a:lnTo>
                <a:cubicBezTo>
                  <a:pt x="47403" y="203564"/>
                  <a:pt x="52337" y="207123"/>
                  <a:pt x="57918" y="207123"/>
                </a:cubicBezTo>
                <a:lnTo>
                  <a:pt x="71549" y="207123"/>
                </a:lnTo>
                <a:cubicBezTo>
                  <a:pt x="80366" y="207123"/>
                  <a:pt x="86635" y="198468"/>
                  <a:pt x="83844" y="190096"/>
                </a:cubicBezTo>
                <a:lnTo>
                  <a:pt x="75432" y="164817"/>
                </a:lnTo>
                <a:cubicBezTo>
                  <a:pt x="74582" y="162228"/>
                  <a:pt x="75229" y="159397"/>
                  <a:pt x="77171" y="157456"/>
                </a:cubicBezTo>
                <a:lnTo>
                  <a:pt x="82307" y="152319"/>
                </a:lnTo>
                <a:cubicBezTo>
                  <a:pt x="87646" y="146980"/>
                  <a:pt x="90639" y="139740"/>
                  <a:pt x="90639" y="132218"/>
                </a:cubicBezTo>
                <a:cubicBezTo>
                  <a:pt x="90639" y="131287"/>
                  <a:pt x="90599" y="130357"/>
                  <a:pt x="90518" y="129427"/>
                </a:cubicBezTo>
                <a:lnTo>
                  <a:pt x="124492" y="139134"/>
                </a:lnTo>
                <a:cubicBezTo>
                  <a:pt x="126151" y="139619"/>
                  <a:pt x="127809" y="139983"/>
                  <a:pt x="129467" y="140266"/>
                </a:cubicBezTo>
                <a:lnTo>
                  <a:pt x="129427" y="194140"/>
                </a:lnTo>
                <a:cubicBezTo>
                  <a:pt x="129427" y="201299"/>
                  <a:pt x="135211" y="207083"/>
                  <a:pt x="142369" y="207083"/>
                </a:cubicBezTo>
                <a:lnTo>
                  <a:pt x="155312" y="207083"/>
                </a:lnTo>
                <a:cubicBezTo>
                  <a:pt x="162471" y="207083"/>
                  <a:pt x="168255" y="201299"/>
                  <a:pt x="168255" y="194140"/>
                </a:cubicBezTo>
                <a:lnTo>
                  <a:pt x="168255" y="127688"/>
                </a:lnTo>
                <a:cubicBezTo>
                  <a:pt x="176020" y="119922"/>
                  <a:pt x="180995" y="109204"/>
                  <a:pt x="181197" y="97070"/>
                </a:cubicBezTo>
                <a:lnTo>
                  <a:pt x="181197" y="97070"/>
                </a:lnTo>
                <a:lnTo>
                  <a:pt x="181197" y="96302"/>
                </a:lnTo>
                <a:close/>
                <a:moveTo>
                  <a:pt x="200611" y="25885"/>
                </a:moveTo>
                <a:cubicBezTo>
                  <a:pt x="204183" y="25885"/>
                  <a:pt x="207083" y="28785"/>
                  <a:pt x="207083" y="32357"/>
                </a:cubicBezTo>
                <a:cubicBezTo>
                  <a:pt x="207083" y="35928"/>
                  <a:pt x="204183" y="38828"/>
                  <a:pt x="200611" y="38828"/>
                </a:cubicBezTo>
                <a:cubicBezTo>
                  <a:pt x="197040" y="38828"/>
                  <a:pt x="194140" y="35928"/>
                  <a:pt x="194140" y="32357"/>
                </a:cubicBezTo>
                <a:cubicBezTo>
                  <a:pt x="194140" y="28785"/>
                  <a:pt x="197040" y="25885"/>
                  <a:pt x="200611" y="25885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19" name="Text 17"/>
          <p:cNvSpPr/>
          <p:nvPr/>
        </p:nvSpPr>
        <p:spPr>
          <a:xfrm>
            <a:off x="3173787" y="5798318"/>
            <a:ext cx="1389180" cy="1811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951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Nashorn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178101" y="5979516"/>
            <a:ext cx="1380552" cy="155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815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Vom Aussterben bedroht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020275" y="5177070"/>
            <a:ext cx="552221" cy="552221"/>
          </a:xfrm>
          <a:custGeom>
            <a:avLst/>
            <a:gdLst/>
            <a:ahLst/>
            <a:cxnLst/>
            <a:rect l="l" t="t" r="r" b="b"/>
            <a:pathLst>
              <a:path w="552221" h="552221">
                <a:moveTo>
                  <a:pt x="276110" y="0"/>
                </a:moveTo>
                <a:lnTo>
                  <a:pt x="276110" y="0"/>
                </a:lnTo>
                <a:cubicBezTo>
                  <a:pt x="428500" y="0"/>
                  <a:pt x="552221" y="123721"/>
                  <a:pt x="552221" y="276110"/>
                </a:cubicBezTo>
                <a:lnTo>
                  <a:pt x="552221" y="276110"/>
                </a:lnTo>
                <a:cubicBezTo>
                  <a:pt x="552221" y="428500"/>
                  <a:pt x="428500" y="552221"/>
                  <a:pt x="276110" y="552221"/>
                </a:cubicBezTo>
                <a:lnTo>
                  <a:pt x="276110" y="552221"/>
                </a:lnTo>
                <a:cubicBezTo>
                  <a:pt x="123721" y="552221"/>
                  <a:pt x="0" y="428500"/>
                  <a:pt x="0" y="276110"/>
                </a:cubicBezTo>
                <a:lnTo>
                  <a:pt x="0" y="276110"/>
                </a:lnTo>
                <a:cubicBezTo>
                  <a:pt x="0" y="123721"/>
                  <a:pt x="123721" y="0"/>
                  <a:pt x="276110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22" name="Shape 20"/>
          <p:cNvSpPr/>
          <p:nvPr/>
        </p:nvSpPr>
        <p:spPr>
          <a:xfrm>
            <a:off x="5192844" y="5349639"/>
            <a:ext cx="207083" cy="207083"/>
          </a:xfrm>
          <a:custGeom>
            <a:avLst/>
            <a:gdLst/>
            <a:ahLst/>
            <a:cxnLst/>
            <a:rect l="l" t="t" r="r" b="b"/>
            <a:pathLst>
              <a:path w="207083" h="207083">
                <a:moveTo>
                  <a:pt x="26654" y="92419"/>
                </a:moveTo>
                <a:cubicBezTo>
                  <a:pt x="32033" y="54804"/>
                  <a:pt x="64430" y="25885"/>
                  <a:pt x="103541" y="25885"/>
                </a:cubicBezTo>
                <a:cubicBezTo>
                  <a:pt x="124978" y="25885"/>
                  <a:pt x="144392" y="34581"/>
                  <a:pt x="158467" y="48616"/>
                </a:cubicBezTo>
                <a:cubicBezTo>
                  <a:pt x="158548" y="48697"/>
                  <a:pt x="158629" y="48778"/>
                  <a:pt x="158710" y="48859"/>
                </a:cubicBezTo>
                <a:lnTo>
                  <a:pt x="161783" y="51771"/>
                </a:lnTo>
                <a:lnTo>
                  <a:pt x="142410" y="51771"/>
                </a:lnTo>
                <a:cubicBezTo>
                  <a:pt x="135251" y="51771"/>
                  <a:pt x="129467" y="57554"/>
                  <a:pt x="129467" y="64713"/>
                </a:cubicBezTo>
                <a:cubicBezTo>
                  <a:pt x="129467" y="71872"/>
                  <a:pt x="135251" y="77656"/>
                  <a:pt x="142410" y="77656"/>
                </a:cubicBezTo>
                <a:lnTo>
                  <a:pt x="194181" y="77656"/>
                </a:lnTo>
                <a:cubicBezTo>
                  <a:pt x="201339" y="77656"/>
                  <a:pt x="207123" y="71872"/>
                  <a:pt x="207123" y="64713"/>
                </a:cubicBezTo>
                <a:lnTo>
                  <a:pt x="207123" y="12943"/>
                </a:lnTo>
                <a:cubicBezTo>
                  <a:pt x="207123" y="5784"/>
                  <a:pt x="201339" y="0"/>
                  <a:pt x="194181" y="0"/>
                </a:cubicBezTo>
                <a:cubicBezTo>
                  <a:pt x="187022" y="0"/>
                  <a:pt x="181238" y="5784"/>
                  <a:pt x="181238" y="12943"/>
                </a:cubicBezTo>
                <a:lnTo>
                  <a:pt x="181238" y="34541"/>
                </a:lnTo>
                <a:lnTo>
                  <a:pt x="176668" y="30213"/>
                </a:lnTo>
                <a:cubicBezTo>
                  <a:pt x="157941" y="11568"/>
                  <a:pt x="132056" y="0"/>
                  <a:pt x="103541" y="0"/>
                </a:cubicBezTo>
                <a:cubicBezTo>
                  <a:pt x="51366" y="0"/>
                  <a:pt x="8211" y="38585"/>
                  <a:pt x="1052" y="88779"/>
                </a:cubicBezTo>
                <a:cubicBezTo>
                  <a:pt x="40" y="95857"/>
                  <a:pt x="4934" y="102409"/>
                  <a:pt x="12012" y="103420"/>
                </a:cubicBezTo>
                <a:cubicBezTo>
                  <a:pt x="19090" y="104431"/>
                  <a:pt x="25643" y="99497"/>
                  <a:pt x="26654" y="92459"/>
                </a:cubicBezTo>
                <a:close/>
                <a:moveTo>
                  <a:pt x="206031" y="118304"/>
                </a:moveTo>
                <a:cubicBezTo>
                  <a:pt x="207042" y="111226"/>
                  <a:pt x="202108" y="104674"/>
                  <a:pt x="195070" y="103663"/>
                </a:cubicBezTo>
                <a:cubicBezTo>
                  <a:pt x="188033" y="102652"/>
                  <a:pt x="181440" y="107586"/>
                  <a:pt x="180429" y="114624"/>
                </a:cubicBezTo>
                <a:cubicBezTo>
                  <a:pt x="175050" y="152238"/>
                  <a:pt x="142653" y="181157"/>
                  <a:pt x="103541" y="181157"/>
                </a:cubicBezTo>
                <a:cubicBezTo>
                  <a:pt x="82105" y="181157"/>
                  <a:pt x="62691" y="172461"/>
                  <a:pt x="48616" y="158426"/>
                </a:cubicBezTo>
                <a:cubicBezTo>
                  <a:pt x="48535" y="158346"/>
                  <a:pt x="48454" y="158265"/>
                  <a:pt x="48373" y="158184"/>
                </a:cubicBezTo>
                <a:lnTo>
                  <a:pt x="45299" y="155272"/>
                </a:lnTo>
                <a:lnTo>
                  <a:pt x="64673" y="155272"/>
                </a:lnTo>
                <a:cubicBezTo>
                  <a:pt x="71832" y="155272"/>
                  <a:pt x="77616" y="149488"/>
                  <a:pt x="77616" y="142329"/>
                </a:cubicBezTo>
                <a:cubicBezTo>
                  <a:pt x="77616" y="135170"/>
                  <a:pt x="71832" y="129386"/>
                  <a:pt x="64673" y="129386"/>
                </a:cubicBezTo>
                <a:lnTo>
                  <a:pt x="12943" y="129427"/>
                </a:lnTo>
                <a:cubicBezTo>
                  <a:pt x="9505" y="129427"/>
                  <a:pt x="6188" y="130802"/>
                  <a:pt x="3761" y="133269"/>
                </a:cubicBezTo>
                <a:cubicBezTo>
                  <a:pt x="1335" y="135736"/>
                  <a:pt x="-40" y="139012"/>
                  <a:pt x="0" y="142491"/>
                </a:cubicBezTo>
                <a:lnTo>
                  <a:pt x="404" y="193857"/>
                </a:lnTo>
                <a:cubicBezTo>
                  <a:pt x="445" y="201016"/>
                  <a:pt x="6310" y="206759"/>
                  <a:pt x="13468" y="206678"/>
                </a:cubicBezTo>
                <a:cubicBezTo>
                  <a:pt x="20627" y="206597"/>
                  <a:pt x="26371" y="200773"/>
                  <a:pt x="26290" y="193614"/>
                </a:cubicBezTo>
                <a:lnTo>
                  <a:pt x="26128" y="172785"/>
                </a:lnTo>
                <a:lnTo>
                  <a:pt x="30456" y="176870"/>
                </a:lnTo>
                <a:cubicBezTo>
                  <a:pt x="49182" y="195515"/>
                  <a:pt x="75027" y="207083"/>
                  <a:pt x="103541" y="207083"/>
                </a:cubicBezTo>
                <a:cubicBezTo>
                  <a:pt x="155717" y="207083"/>
                  <a:pt x="198872" y="168497"/>
                  <a:pt x="206031" y="118304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23" name="Text 21"/>
          <p:cNvSpPr/>
          <p:nvPr/>
        </p:nvSpPr>
        <p:spPr>
          <a:xfrm>
            <a:off x="4603278" y="5798318"/>
            <a:ext cx="1389180" cy="1811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951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Elefant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607592" y="5979516"/>
            <a:ext cx="1380552" cy="155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815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Stark gefährdet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235538" y="1394034"/>
            <a:ext cx="5729291" cy="336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766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Symbolik &amp; Bedeutung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235538" y="1868599"/>
            <a:ext cx="5690463" cy="716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2B2B2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Das Unselten-Logo zeigt ein </a:t>
            </a:r>
            <a:pPr>
              <a:lnSpc>
                <a:spcPct val="140000"/>
              </a:lnSpc>
            </a:pPr>
            <a:r>
              <a:rPr lang="en-US" sz="1155" b="1" dirty="0">
                <a:solidFill>
                  <a:srgbClr val="2B2B2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rundes Emblem</a:t>
            </a:r>
            <a:pPr>
              <a:lnSpc>
                <a:spcPct val="140000"/>
              </a:lnSpc>
            </a:pPr>
            <a:r>
              <a:rPr lang="en-US" sz="1155" dirty="0">
                <a:solidFill>
                  <a:srgbClr val="2B2B2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das verschiedene bedrohte Tierarten in einem kunstvollen Mosaik-Stil vereint. Jedes Tier repräsentiert eine Spezies, die durch den Kauf von Unselten-Produkten geschützt wird.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235538" y="2721737"/>
            <a:ext cx="5686149" cy="4486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87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Der Kreis symbolisiert den </a:t>
            </a:r>
            <a:pPr>
              <a:lnSpc>
                <a:spcPct val="140000"/>
              </a:lnSpc>
            </a:pPr>
            <a:r>
              <a:rPr lang="en-US" sz="1087" b="1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Kreislauf des Lebens</a:t>
            </a:r>
            <a:pPr>
              <a:lnSpc>
                <a:spcPct val="140000"/>
              </a:lnSpc>
            </a:pPr>
            <a:r>
              <a:rPr lang="en-US" sz="1087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und die Verbundenheit aller Arten – Mensch und Tier, Natur und Technik, Konsum und Verantwortung.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235538" y="3342985"/>
            <a:ext cx="5617121" cy="2226140"/>
          </a:xfrm>
          <a:custGeom>
            <a:avLst/>
            <a:gdLst/>
            <a:ahLst/>
            <a:cxnLst/>
            <a:rect l="l" t="t" r="r" b="b"/>
            <a:pathLst>
              <a:path w="5617121" h="2226140">
                <a:moveTo>
                  <a:pt x="138065" y="0"/>
                </a:moveTo>
                <a:lnTo>
                  <a:pt x="5479056" y="0"/>
                </a:lnTo>
                <a:cubicBezTo>
                  <a:pt x="5555307" y="0"/>
                  <a:pt x="5617121" y="61814"/>
                  <a:pt x="5617121" y="138065"/>
                </a:cubicBezTo>
                <a:lnTo>
                  <a:pt x="5617121" y="2088075"/>
                </a:lnTo>
                <a:cubicBezTo>
                  <a:pt x="5617121" y="2164326"/>
                  <a:pt x="5555307" y="2226140"/>
                  <a:pt x="5479056" y="2226140"/>
                </a:cubicBezTo>
                <a:lnTo>
                  <a:pt x="138065" y="2226140"/>
                </a:lnTo>
                <a:cubicBezTo>
                  <a:pt x="61814" y="2226140"/>
                  <a:pt x="0" y="2164326"/>
                  <a:pt x="0" y="2088075"/>
                </a:cubicBezTo>
                <a:lnTo>
                  <a:pt x="0" y="138065"/>
                </a:lnTo>
                <a:cubicBezTo>
                  <a:pt x="0" y="61865"/>
                  <a:pt x="61865" y="0"/>
                  <a:pt x="138065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29" name="Text 27"/>
          <p:cNvSpPr/>
          <p:nvPr/>
        </p:nvSpPr>
        <p:spPr>
          <a:xfrm>
            <a:off x="6442621" y="3550068"/>
            <a:ext cx="5289240" cy="25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9" b="1" dirty="0">
                <a:solidFill>
                  <a:srgbClr val="D4A37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Die vier Pfeiler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442621" y="3946977"/>
            <a:ext cx="276110" cy="276110"/>
          </a:xfrm>
          <a:custGeom>
            <a:avLst/>
            <a:gdLst/>
            <a:ahLst/>
            <a:cxnLst/>
            <a:rect l="l" t="t" r="r" b="b"/>
            <a:pathLst>
              <a:path w="276110" h="276110">
                <a:moveTo>
                  <a:pt x="138055" y="0"/>
                </a:moveTo>
                <a:lnTo>
                  <a:pt x="138055" y="0"/>
                </a:lnTo>
                <a:cubicBezTo>
                  <a:pt x="214250" y="0"/>
                  <a:pt x="276110" y="61860"/>
                  <a:pt x="276110" y="138055"/>
                </a:cubicBezTo>
                <a:lnTo>
                  <a:pt x="276110" y="138055"/>
                </a:lnTo>
                <a:cubicBezTo>
                  <a:pt x="276110" y="214250"/>
                  <a:pt x="214250" y="276110"/>
                  <a:pt x="138055" y="276110"/>
                </a:cubicBezTo>
                <a:lnTo>
                  <a:pt x="138055" y="276110"/>
                </a:lnTo>
                <a:cubicBezTo>
                  <a:pt x="61860" y="276110"/>
                  <a:pt x="0" y="214250"/>
                  <a:pt x="0" y="138055"/>
                </a:cubicBezTo>
                <a:lnTo>
                  <a:pt x="0" y="138055"/>
                </a:lnTo>
                <a:cubicBezTo>
                  <a:pt x="0" y="61860"/>
                  <a:pt x="61860" y="0"/>
                  <a:pt x="138055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31" name="Text 29"/>
          <p:cNvSpPr/>
          <p:nvPr/>
        </p:nvSpPr>
        <p:spPr>
          <a:xfrm>
            <a:off x="6561397" y="3994433"/>
            <a:ext cx="94913" cy="1811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51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822273" y="3946977"/>
            <a:ext cx="4508365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9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Tiger</a:t>
            </a:r>
            <a:pPr>
              <a:lnSpc>
                <a:spcPct val="140000"/>
              </a:lnSpc>
            </a:pPr>
            <a:r>
              <a:rPr lang="en-US" sz="1019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– Symbol für Stärke und Wildnis. Weltweit nur noch ca. 4.500 Individuen.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442621" y="4326628"/>
            <a:ext cx="276110" cy="276110"/>
          </a:xfrm>
          <a:custGeom>
            <a:avLst/>
            <a:gdLst/>
            <a:ahLst/>
            <a:cxnLst/>
            <a:rect l="l" t="t" r="r" b="b"/>
            <a:pathLst>
              <a:path w="276110" h="276110">
                <a:moveTo>
                  <a:pt x="138055" y="0"/>
                </a:moveTo>
                <a:lnTo>
                  <a:pt x="138055" y="0"/>
                </a:lnTo>
                <a:cubicBezTo>
                  <a:pt x="214250" y="0"/>
                  <a:pt x="276110" y="61860"/>
                  <a:pt x="276110" y="138055"/>
                </a:cubicBezTo>
                <a:lnTo>
                  <a:pt x="276110" y="138055"/>
                </a:lnTo>
                <a:cubicBezTo>
                  <a:pt x="276110" y="214250"/>
                  <a:pt x="214250" y="276110"/>
                  <a:pt x="138055" y="276110"/>
                </a:cubicBezTo>
                <a:lnTo>
                  <a:pt x="138055" y="276110"/>
                </a:lnTo>
                <a:cubicBezTo>
                  <a:pt x="61860" y="276110"/>
                  <a:pt x="0" y="214250"/>
                  <a:pt x="0" y="138055"/>
                </a:cubicBezTo>
                <a:lnTo>
                  <a:pt x="0" y="138055"/>
                </a:lnTo>
                <a:cubicBezTo>
                  <a:pt x="0" y="61860"/>
                  <a:pt x="61860" y="0"/>
                  <a:pt x="138055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34" name="Text 32"/>
          <p:cNvSpPr/>
          <p:nvPr/>
        </p:nvSpPr>
        <p:spPr>
          <a:xfrm>
            <a:off x="6549803" y="4374085"/>
            <a:ext cx="120798" cy="1811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51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822273" y="4326628"/>
            <a:ext cx="4560136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9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Schildkröte</a:t>
            </a:r>
            <a:pPr>
              <a:lnSpc>
                <a:spcPct val="140000"/>
              </a:lnSpc>
            </a:pPr>
            <a:r>
              <a:rPr lang="en-US" sz="1019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– Symbol für Langlebigkeit und Weisheit. Viele Arten stark gefährdet.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442621" y="4706280"/>
            <a:ext cx="276110" cy="276110"/>
          </a:xfrm>
          <a:custGeom>
            <a:avLst/>
            <a:gdLst/>
            <a:ahLst/>
            <a:cxnLst/>
            <a:rect l="l" t="t" r="r" b="b"/>
            <a:pathLst>
              <a:path w="276110" h="276110">
                <a:moveTo>
                  <a:pt x="138055" y="0"/>
                </a:moveTo>
                <a:lnTo>
                  <a:pt x="138055" y="0"/>
                </a:lnTo>
                <a:cubicBezTo>
                  <a:pt x="214250" y="0"/>
                  <a:pt x="276110" y="61860"/>
                  <a:pt x="276110" y="138055"/>
                </a:cubicBezTo>
                <a:lnTo>
                  <a:pt x="276110" y="138055"/>
                </a:lnTo>
                <a:cubicBezTo>
                  <a:pt x="276110" y="214250"/>
                  <a:pt x="214250" y="276110"/>
                  <a:pt x="138055" y="276110"/>
                </a:cubicBezTo>
                <a:lnTo>
                  <a:pt x="138055" y="276110"/>
                </a:lnTo>
                <a:cubicBezTo>
                  <a:pt x="61860" y="276110"/>
                  <a:pt x="0" y="214250"/>
                  <a:pt x="0" y="138055"/>
                </a:cubicBezTo>
                <a:lnTo>
                  <a:pt x="0" y="138055"/>
                </a:lnTo>
                <a:cubicBezTo>
                  <a:pt x="0" y="61860"/>
                  <a:pt x="61860" y="0"/>
                  <a:pt x="138055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37" name="Text 35"/>
          <p:cNvSpPr/>
          <p:nvPr/>
        </p:nvSpPr>
        <p:spPr>
          <a:xfrm>
            <a:off x="6548320" y="4753737"/>
            <a:ext cx="129427" cy="1811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51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822273" y="4706280"/>
            <a:ext cx="4810361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9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Nashorn</a:t>
            </a:r>
            <a:pPr>
              <a:lnSpc>
                <a:spcPct val="140000"/>
              </a:lnSpc>
            </a:pPr>
            <a:r>
              <a:rPr lang="en-US" sz="1019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– Symbol für Beharrlichkeit. Wilderei hat Populationen dramatisch reduziert.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442621" y="5085932"/>
            <a:ext cx="276110" cy="276110"/>
          </a:xfrm>
          <a:custGeom>
            <a:avLst/>
            <a:gdLst/>
            <a:ahLst/>
            <a:cxnLst/>
            <a:rect l="l" t="t" r="r" b="b"/>
            <a:pathLst>
              <a:path w="276110" h="276110">
                <a:moveTo>
                  <a:pt x="138055" y="0"/>
                </a:moveTo>
                <a:lnTo>
                  <a:pt x="138055" y="0"/>
                </a:lnTo>
                <a:cubicBezTo>
                  <a:pt x="214250" y="0"/>
                  <a:pt x="276110" y="61860"/>
                  <a:pt x="276110" y="138055"/>
                </a:cubicBezTo>
                <a:lnTo>
                  <a:pt x="276110" y="138055"/>
                </a:lnTo>
                <a:cubicBezTo>
                  <a:pt x="276110" y="214250"/>
                  <a:pt x="214250" y="276110"/>
                  <a:pt x="138055" y="276110"/>
                </a:cubicBezTo>
                <a:lnTo>
                  <a:pt x="138055" y="276110"/>
                </a:lnTo>
                <a:cubicBezTo>
                  <a:pt x="61860" y="276110"/>
                  <a:pt x="0" y="214250"/>
                  <a:pt x="0" y="138055"/>
                </a:cubicBezTo>
                <a:lnTo>
                  <a:pt x="0" y="138055"/>
                </a:lnTo>
                <a:cubicBezTo>
                  <a:pt x="0" y="61860"/>
                  <a:pt x="61860" y="0"/>
                  <a:pt x="138055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40" name="Text 38"/>
          <p:cNvSpPr/>
          <p:nvPr/>
        </p:nvSpPr>
        <p:spPr>
          <a:xfrm>
            <a:off x="6549937" y="5133389"/>
            <a:ext cx="120798" cy="1811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51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822273" y="5085932"/>
            <a:ext cx="4491108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9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Elefant</a:t>
            </a:r>
            <a:pPr>
              <a:lnSpc>
                <a:spcPct val="140000"/>
              </a:lnSpc>
            </a:pPr>
            <a:r>
              <a:rPr lang="en-US" sz="1019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– Symbol für Gedächtnis und Familie. Bestände um über 60% gesunken.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252795" y="5741694"/>
            <a:ext cx="34514" cy="655762"/>
          </a:xfrm>
          <a:custGeom>
            <a:avLst/>
            <a:gdLst/>
            <a:ahLst/>
            <a:cxnLst/>
            <a:rect l="l" t="t" r="r" b="b"/>
            <a:pathLst>
              <a:path w="34514" h="655762">
                <a:moveTo>
                  <a:pt x="0" y="0"/>
                </a:moveTo>
                <a:lnTo>
                  <a:pt x="34514" y="0"/>
                </a:lnTo>
                <a:lnTo>
                  <a:pt x="34514" y="655762"/>
                </a:lnTo>
                <a:lnTo>
                  <a:pt x="0" y="655762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43" name="Text 41"/>
          <p:cNvSpPr/>
          <p:nvPr/>
        </p:nvSpPr>
        <p:spPr>
          <a:xfrm>
            <a:off x="6442621" y="5845236"/>
            <a:ext cx="5479066" cy="4486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87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IUCN Rote Liste 2024:</a:t>
            </a:r>
            <a:pPr>
              <a:lnSpc>
                <a:spcPct val="140000"/>
              </a:lnSpc>
            </a:pPr>
            <a:r>
              <a:rPr lang="en-US" sz="1087" dirty="0">
                <a:solidFill>
                  <a:srgbClr val="2B2B2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Mehr als 48.600 Tierarten weltweit sind bedroht – das sind fast 30% aller erfassten Arten. Unselten setzt sich aktiv für deren Schutz ein.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3391" y="353391"/>
            <a:ext cx="11547061" cy="185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4" b="1" spc="195" kern="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 / Das Logo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3391" y="574261"/>
            <a:ext cx="11661913" cy="4417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783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Logo-Verwendung &amp; Varianten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53391" y="1157357"/>
            <a:ext cx="5504070" cy="2915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3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Logo-Varianten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53391" y="1590261"/>
            <a:ext cx="5406887" cy="1660939"/>
          </a:xfrm>
          <a:custGeom>
            <a:avLst/>
            <a:gdLst/>
            <a:ahLst/>
            <a:cxnLst/>
            <a:rect l="l" t="t" r="r" b="b"/>
            <a:pathLst>
              <a:path w="5406887" h="1660939">
                <a:moveTo>
                  <a:pt x="106018" y="0"/>
                </a:moveTo>
                <a:lnTo>
                  <a:pt x="5300869" y="0"/>
                </a:lnTo>
                <a:cubicBezTo>
                  <a:pt x="5359382" y="0"/>
                  <a:pt x="5406887" y="47505"/>
                  <a:pt x="5406887" y="106018"/>
                </a:cubicBezTo>
                <a:lnTo>
                  <a:pt x="5406887" y="1554921"/>
                </a:lnTo>
                <a:cubicBezTo>
                  <a:pt x="5406887" y="1613434"/>
                  <a:pt x="5359382" y="1660939"/>
                  <a:pt x="5300869" y="1660939"/>
                </a:cubicBezTo>
                <a:lnTo>
                  <a:pt x="106018" y="1660939"/>
                </a:lnTo>
                <a:cubicBezTo>
                  <a:pt x="47505" y="1660939"/>
                  <a:pt x="0" y="1613434"/>
                  <a:pt x="0" y="1554921"/>
                </a:cubicBezTo>
                <a:lnTo>
                  <a:pt x="0" y="106018"/>
                </a:lnTo>
                <a:cubicBezTo>
                  <a:pt x="0" y="47505"/>
                  <a:pt x="47505" y="0"/>
                  <a:pt x="10601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2522" dist="88348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34504" y="1771374"/>
            <a:ext cx="5044661" cy="786296"/>
          </a:xfrm>
          <a:custGeom>
            <a:avLst/>
            <a:gdLst/>
            <a:ahLst/>
            <a:cxnLst/>
            <a:rect l="l" t="t" r="r" b="b"/>
            <a:pathLst>
              <a:path w="5044661" h="786296">
                <a:moveTo>
                  <a:pt x="70680" y="0"/>
                </a:moveTo>
                <a:lnTo>
                  <a:pt x="4973981" y="0"/>
                </a:lnTo>
                <a:cubicBezTo>
                  <a:pt x="5013016" y="0"/>
                  <a:pt x="5044661" y="31645"/>
                  <a:pt x="5044661" y="70680"/>
                </a:cubicBezTo>
                <a:lnTo>
                  <a:pt x="5044661" y="715616"/>
                </a:lnTo>
                <a:cubicBezTo>
                  <a:pt x="5044661" y="754651"/>
                  <a:pt x="5013016" y="786296"/>
                  <a:pt x="4973981" y="786296"/>
                </a:cubicBezTo>
                <a:lnTo>
                  <a:pt x="70680" y="786296"/>
                </a:lnTo>
                <a:cubicBezTo>
                  <a:pt x="31645" y="786296"/>
                  <a:pt x="0" y="754651"/>
                  <a:pt x="0" y="715616"/>
                </a:cubicBezTo>
                <a:lnTo>
                  <a:pt x="0" y="70680"/>
                </a:lnTo>
                <a:cubicBezTo>
                  <a:pt x="0" y="31645"/>
                  <a:pt x="31645" y="0"/>
                  <a:pt x="70680" y="0"/>
                </a:cubicBezTo>
                <a:close/>
              </a:path>
            </a:pathLst>
          </a:custGeom>
          <a:solidFill>
            <a:srgbClr val="F5F5F3"/>
          </a:solidFill>
          <a:ln w="12700">
            <a:solidFill>
              <a:srgbClr val="F3F4F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350190" y="1912730"/>
            <a:ext cx="1413565" cy="3710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948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UNSELTEN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2389947" y="2283791"/>
            <a:ext cx="1334052" cy="132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696" spc="104" kern="0" dirty="0">
                <a:solidFill>
                  <a:srgbClr val="8A81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Spirit of Unusual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30087" y="2668104"/>
            <a:ext cx="5124174" cy="2120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3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Primäres Logo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30087" y="2915478"/>
            <a:ext cx="5110922" cy="1590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4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Vollständiges Logo mit Emblem und Text. Verwendung bei ausreichend Platz.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53391" y="3391452"/>
            <a:ext cx="5406887" cy="1660939"/>
          </a:xfrm>
          <a:custGeom>
            <a:avLst/>
            <a:gdLst/>
            <a:ahLst/>
            <a:cxnLst/>
            <a:rect l="l" t="t" r="r" b="b"/>
            <a:pathLst>
              <a:path w="5406887" h="1660939">
                <a:moveTo>
                  <a:pt x="106018" y="0"/>
                </a:moveTo>
                <a:lnTo>
                  <a:pt x="5300869" y="0"/>
                </a:lnTo>
                <a:cubicBezTo>
                  <a:pt x="5359382" y="0"/>
                  <a:pt x="5406887" y="47505"/>
                  <a:pt x="5406887" y="106018"/>
                </a:cubicBezTo>
                <a:lnTo>
                  <a:pt x="5406887" y="1554921"/>
                </a:lnTo>
                <a:cubicBezTo>
                  <a:pt x="5406887" y="1613434"/>
                  <a:pt x="5359382" y="1660939"/>
                  <a:pt x="5300869" y="1660939"/>
                </a:cubicBezTo>
                <a:lnTo>
                  <a:pt x="106018" y="1660939"/>
                </a:lnTo>
                <a:cubicBezTo>
                  <a:pt x="47505" y="1660939"/>
                  <a:pt x="0" y="1613434"/>
                  <a:pt x="0" y="1554921"/>
                </a:cubicBezTo>
                <a:lnTo>
                  <a:pt x="0" y="106018"/>
                </a:lnTo>
                <a:cubicBezTo>
                  <a:pt x="0" y="47505"/>
                  <a:pt x="47505" y="0"/>
                  <a:pt x="10601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2522" dist="88348" dir="5400000">
              <a:srgbClr val="000000">
                <a:alpha val="10196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534504" y="3572565"/>
            <a:ext cx="5044661" cy="786296"/>
          </a:xfrm>
          <a:custGeom>
            <a:avLst/>
            <a:gdLst/>
            <a:ahLst/>
            <a:cxnLst/>
            <a:rect l="l" t="t" r="r" b="b"/>
            <a:pathLst>
              <a:path w="5044661" h="786296">
                <a:moveTo>
                  <a:pt x="70680" y="0"/>
                </a:moveTo>
                <a:lnTo>
                  <a:pt x="4973981" y="0"/>
                </a:lnTo>
                <a:cubicBezTo>
                  <a:pt x="5013016" y="0"/>
                  <a:pt x="5044661" y="31645"/>
                  <a:pt x="5044661" y="70680"/>
                </a:cubicBezTo>
                <a:lnTo>
                  <a:pt x="5044661" y="715616"/>
                </a:lnTo>
                <a:cubicBezTo>
                  <a:pt x="5044661" y="754651"/>
                  <a:pt x="5013016" y="786296"/>
                  <a:pt x="4973981" y="786296"/>
                </a:cubicBezTo>
                <a:lnTo>
                  <a:pt x="70680" y="786296"/>
                </a:lnTo>
                <a:cubicBezTo>
                  <a:pt x="31645" y="786296"/>
                  <a:pt x="0" y="754651"/>
                  <a:pt x="0" y="715616"/>
                </a:cubicBezTo>
                <a:lnTo>
                  <a:pt x="0" y="70680"/>
                </a:lnTo>
                <a:cubicBezTo>
                  <a:pt x="0" y="31645"/>
                  <a:pt x="31645" y="0"/>
                  <a:pt x="70680" y="0"/>
                </a:cubicBezTo>
                <a:close/>
              </a:path>
            </a:pathLst>
          </a:custGeom>
          <a:solidFill>
            <a:srgbClr val="F5F5F3"/>
          </a:solidFill>
          <a:ln w="12700">
            <a:solidFill>
              <a:srgbClr val="F3F4F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275509" y="3753678"/>
            <a:ext cx="1563757" cy="4240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226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UNSELTEN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30087" y="4469296"/>
            <a:ext cx="5124174" cy="2120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3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Sekundäres Logo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30087" y="4716670"/>
            <a:ext cx="5110922" cy="1590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4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Text-Version ohne Slogan. Für kleinere Formate und Social Media.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53391" y="5192643"/>
            <a:ext cx="5406887" cy="1660939"/>
          </a:xfrm>
          <a:custGeom>
            <a:avLst/>
            <a:gdLst/>
            <a:ahLst/>
            <a:cxnLst/>
            <a:rect l="l" t="t" r="r" b="b"/>
            <a:pathLst>
              <a:path w="5406887" h="1660939">
                <a:moveTo>
                  <a:pt x="106018" y="0"/>
                </a:moveTo>
                <a:lnTo>
                  <a:pt x="5300869" y="0"/>
                </a:lnTo>
                <a:cubicBezTo>
                  <a:pt x="5359382" y="0"/>
                  <a:pt x="5406887" y="47505"/>
                  <a:pt x="5406887" y="106018"/>
                </a:cubicBezTo>
                <a:lnTo>
                  <a:pt x="5406887" y="1554921"/>
                </a:lnTo>
                <a:cubicBezTo>
                  <a:pt x="5406887" y="1613434"/>
                  <a:pt x="5359382" y="1660939"/>
                  <a:pt x="5300869" y="1660939"/>
                </a:cubicBezTo>
                <a:lnTo>
                  <a:pt x="106018" y="1660939"/>
                </a:lnTo>
                <a:cubicBezTo>
                  <a:pt x="47505" y="1660939"/>
                  <a:pt x="0" y="1613434"/>
                  <a:pt x="0" y="1554921"/>
                </a:cubicBezTo>
                <a:lnTo>
                  <a:pt x="0" y="106018"/>
                </a:lnTo>
                <a:cubicBezTo>
                  <a:pt x="0" y="47505"/>
                  <a:pt x="47505" y="0"/>
                  <a:pt x="10601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2522" dist="88348" dir="5400000">
              <a:srgbClr val="000000">
                <a:alpha val="10196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534504" y="5373757"/>
            <a:ext cx="5044661" cy="786296"/>
          </a:xfrm>
          <a:custGeom>
            <a:avLst/>
            <a:gdLst/>
            <a:ahLst/>
            <a:cxnLst/>
            <a:rect l="l" t="t" r="r" b="b"/>
            <a:pathLst>
              <a:path w="5044661" h="786296">
                <a:moveTo>
                  <a:pt x="70680" y="0"/>
                </a:moveTo>
                <a:lnTo>
                  <a:pt x="4973981" y="0"/>
                </a:lnTo>
                <a:cubicBezTo>
                  <a:pt x="5013016" y="0"/>
                  <a:pt x="5044661" y="31645"/>
                  <a:pt x="5044661" y="70680"/>
                </a:cubicBezTo>
                <a:lnTo>
                  <a:pt x="5044661" y="715616"/>
                </a:lnTo>
                <a:cubicBezTo>
                  <a:pt x="5044661" y="754651"/>
                  <a:pt x="5013016" y="786296"/>
                  <a:pt x="4973981" y="786296"/>
                </a:cubicBezTo>
                <a:lnTo>
                  <a:pt x="70680" y="786296"/>
                </a:lnTo>
                <a:cubicBezTo>
                  <a:pt x="31645" y="786296"/>
                  <a:pt x="0" y="754651"/>
                  <a:pt x="0" y="715616"/>
                </a:cubicBezTo>
                <a:lnTo>
                  <a:pt x="0" y="70680"/>
                </a:lnTo>
                <a:cubicBezTo>
                  <a:pt x="0" y="31645"/>
                  <a:pt x="31645" y="0"/>
                  <a:pt x="70680" y="0"/>
                </a:cubicBezTo>
                <a:close/>
              </a:path>
            </a:pathLst>
          </a:custGeom>
          <a:solidFill>
            <a:srgbClr val="F5F5F3"/>
          </a:solidFill>
          <a:ln w="12700">
            <a:solidFill>
              <a:srgbClr val="F3F4F6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2775226" y="5484191"/>
            <a:ext cx="565426" cy="565426"/>
          </a:xfrm>
          <a:custGeom>
            <a:avLst/>
            <a:gdLst/>
            <a:ahLst/>
            <a:cxnLst/>
            <a:rect l="l" t="t" r="r" b="b"/>
            <a:pathLst>
              <a:path w="565426" h="565426">
                <a:moveTo>
                  <a:pt x="282713" y="0"/>
                </a:moveTo>
                <a:lnTo>
                  <a:pt x="282713" y="0"/>
                </a:lnTo>
                <a:cubicBezTo>
                  <a:pt x="438747" y="0"/>
                  <a:pt x="565426" y="126679"/>
                  <a:pt x="565426" y="282713"/>
                </a:cubicBezTo>
                <a:lnTo>
                  <a:pt x="565426" y="282713"/>
                </a:lnTo>
                <a:cubicBezTo>
                  <a:pt x="565426" y="438747"/>
                  <a:pt x="438747" y="565426"/>
                  <a:pt x="282713" y="565426"/>
                </a:cubicBezTo>
                <a:lnTo>
                  <a:pt x="282713" y="565426"/>
                </a:lnTo>
                <a:cubicBezTo>
                  <a:pt x="126679" y="565426"/>
                  <a:pt x="0" y="438747"/>
                  <a:pt x="0" y="282713"/>
                </a:cubicBezTo>
                <a:lnTo>
                  <a:pt x="0" y="282713"/>
                </a:lnTo>
                <a:cubicBezTo>
                  <a:pt x="0" y="126679"/>
                  <a:pt x="126679" y="0"/>
                  <a:pt x="282713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19" name="Shape 17"/>
          <p:cNvSpPr/>
          <p:nvPr/>
        </p:nvSpPr>
        <p:spPr>
          <a:xfrm>
            <a:off x="2951922" y="5660887"/>
            <a:ext cx="212035" cy="212035"/>
          </a:xfrm>
          <a:custGeom>
            <a:avLst/>
            <a:gdLst/>
            <a:ahLst/>
            <a:cxnLst/>
            <a:rect l="l" t="t" r="r" b="b"/>
            <a:pathLst>
              <a:path w="212035" h="212035">
                <a:moveTo>
                  <a:pt x="97114" y="38473"/>
                </a:moveTo>
                <a:cubicBezTo>
                  <a:pt x="103036" y="56239"/>
                  <a:pt x="96989" y="74171"/>
                  <a:pt x="83613" y="78561"/>
                </a:cubicBezTo>
                <a:cubicBezTo>
                  <a:pt x="70237" y="82950"/>
                  <a:pt x="54582" y="72100"/>
                  <a:pt x="48660" y="54334"/>
                </a:cubicBezTo>
                <a:cubicBezTo>
                  <a:pt x="42738" y="36568"/>
                  <a:pt x="48785" y="18636"/>
                  <a:pt x="62161" y="14246"/>
                </a:cubicBezTo>
                <a:cubicBezTo>
                  <a:pt x="75537" y="9856"/>
                  <a:pt x="91192" y="20707"/>
                  <a:pt x="97114" y="38473"/>
                </a:cubicBezTo>
                <a:close/>
                <a:moveTo>
                  <a:pt x="41579" y="82246"/>
                </a:moveTo>
                <a:cubicBezTo>
                  <a:pt x="49406" y="95664"/>
                  <a:pt x="47501" y="111277"/>
                  <a:pt x="37355" y="117075"/>
                </a:cubicBezTo>
                <a:cubicBezTo>
                  <a:pt x="27208" y="122873"/>
                  <a:pt x="12631" y="116702"/>
                  <a:pt x="4845" y="103284"/>
                </a:cubicBezTo>
                <a:cubicBezTo>
                  <a:pt x="-2940" y="89866"/>
                  <a:pt x="-1077" y="74254"/>
                  <a:pt x="9069" y="68456"/>
                </a:cubicBezTo>
                <a:cubicBezTo>
                  <a:pt x="19216" y="62658"/>
                  <a:pt x="33793" y="68828"/>
                  <a:pt x="41579" y="82246"/>
                </a:cubicBezTo>
                <a:close/>
                <a:moveTo>
                  <a:pt x="28658" y="166149"/>
                </a:moveTo>
                <a:cubicBezTo>
                  <a:pt x="50358" y="107633"/>
                  <a:pt x="88914" y="92765"/>
                  <a:pt x="106017" y="92765"/>
                </a:cubicBezTo>
                <a:cubicBezTo>
                  <a:pt x="123121" y="92765"/>
                  <a:pt x="161677" y="107633"/>
                  <a:pt x="183377" y="166149"/>
                </a:cubicBezTo>
                <a:cubicBezTo>
                  <a:pt x="184868" y="170166"/>
                  <a:pt x="185530" y="174473"/>
                  <a:pt x="185530" y="178780"/>
                </a:cubicBezTo>
                <a:lnTo>
                  <a:pt x="185530" y="179443"/>
                </a:lnTo>
                <a:cubicBezTo>
                  <a:pt x="185530" y="190127"/>
                  <a:pt x="176875" y="198783"/>
                  <a:pt x="166191" y="198783"/>
                </a:cubicBezTo>
                <a:cubicBezTo>
                  <a:pt x="161428" y="198783"/>
                  <a:pt x="156707" y="198203"/>
                  <a:pt x="152110" y="197043"/>
                </a:cubicBezTo>
                <a:lnTo>
                  <a:pt x="115667" y="187932"/>
                </a:lnTo>
                <a:cubicBezTo>
                  <a:pt x="109330" y="186359"/>
                  <a:pt x="102704" y="186359"/>
                  <a:pt x="96368" y="187932"/>
                </a:cubicBezTo>
                <a:lnTo>
                  <a:pt x="59925" y="197043"/>
                </a:lnTo>
                <a:cubicBezTo>
                  <a:pt x="55328" y="198203"/>
                  <a:pt x="50607" y="198783"/>
                  <a:pt x="45844" y="198783"/>
                </a:cubicBezTo>
                <a:cubicBezTo>
                  <a:pt x="35160" y="198783"/>
                  <a:pt x="26504" y="190127"/>
                  <a:pt x="26504" y="179443"/>
                </a:cubicBezTo>
                <a:lnTo>
                  <a:pt x="26504" y="178780"/>
                </a:lnTo>
                <a:cubicBezTo>
                  <a:pt x="26504" y="174473"/>
                  <a:pt x="27167" y="170166"/>
                  <a:pt x="28658" y="166149"/>
                </a:cubicBezTo>
                <a:close/>
                <a:moveTo>
                  <a:pt x="174680" y="117075"/>
                </a:moveTo>
                <a:cubicBezTo>
                  <a:pt x="164534" y="111277"/>
                  <a:pt x="162629" y="95664"/>
                  <a:pt x="170456" y="82246"/>
                </a:cubicBezTo>
                <a:cubicBezTo>
                  <a:pt x="178283" y="68828"/>
                  <a:pt x="192819" y="62658"/>
                  <a:pt x="202965" y="68456"/>
                </a:cubicBezTo>
                <a:cubicBezTo>
                  <a:pt x="213112" y="74254"/>
                  <a:pt x="215017" y="89866"/>
                  <a:pt x="207189" y="103284"/>
                </a:cubicBezTo>
                <a:cubicBezTo>
                  <a:pt x="199362" y="116702"/>
                  <a:pt x="184826" y="122873"/>
                  <a:pt x="174680" y="117075"/>
                </a:cubicBezTo>
                <a:close/>
                <a:moveTo>
                  <a:pt x="128422" y="78561"/>
                </a:moveTo>
                <a:cubicBezTo>
                  <a:pt x="115045" y="74171"/>
                  <a:pt x="108999" y="56239"/>
                  <a:pt x="114921" y="38473"/>
                </a:cubicBezTo>
                <a:cubicBezTo>
                  <a:pt x="120843" y="20707"/>
                  <a:pt x="136497" y="9856"/>
                  <a:pt x="149874" y="14246"/>
                </a:cubicBezTo>
                <a:cubicBezTo>
                  <a:pt x="163250" y="18636"/>
                  <a:pt x="169297" y="36568"/>
                  <a:pt x="163374" y="54334"/>
                </a:cubicBezTo>
                <a:cubicBezTo>
                  <a:pt x="157452" y="72100"/>
                  <a:pt x="141798" y="82950"/>
                  <a:pt x="128422" y="78561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0" name="Text 18"/>
          <p:cNvSpPr/>
          <p:nvPr/>
        </p:nvSpPr>
        <p:spPr>
          <a:xfrm>
            <a:off x="530087" y="6270487"/>
            <a:ext cx="5124174" cy="2120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3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Icon-Version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30087" y="6517861"/>
            <a:ext cx="5110922" cy="1590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4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Emblem allein. Für Favicons, App-Icons und sehr kleine Formate.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974660" y="1157357"/>
            <a:ext cx="5954643" cy="2915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3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Verwendungsregeln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974660" y="1590261"/>
            <a:ext cx="5857461" cy="2491409"/>
          </a:xfrm>
          <a:custGeom>
            <a:avLst/>
            <a:gdLst/>
            <a:ahLst/>
            <a:cxnLst/>
            <a:rect l="l" t="t" r="r" b="b"/>
            <a:pathLst>
              <a:path w="5857461" h="2491409">
                <a:moveTo>
                  <a:pt x="106009" y="0"/>
                </a:moveTo>
                <a:lnTo>
                  <a:pt x="5751451" y="0"/>
                </a:lnTo>
                <a:cubicBezTo>
                  <a:pt x="5809999" y="0"/>
                  <a:pt x="5857461" y="47462"/>
                  <a:pt x="5857461" y="106009"/>
                </a:cubicBezTo>
                <a:lnTo>
                  <a:pt x="5857461" y="2385399"/>
                </a:lnTo>
                <a:cubicBezTo>
                  <a:pt x="5857461" y="2443947"/>
                  <a:pt x="5809999" y="2491409"/>
                  <a:pt x="5751451" y="2491409"/>
                </a:cubicBezTo>
                <a:lnTo>
                  <a:pt x="106009" y="2491409"/>
                </a:lnTo>
                <a:cubicBezTo>
                  <a:pt x="47462" y="2491409"/>
                  <a:pt x="0" y="2443947"/>
                  <a:pt x="0" y="2385399"/>
                </a:cubicBezTo>
                <a:lnTo>
                  <a:pt x="0" y="106009"/>
                </a:lnTo>
                <a:cubicBezTo>
                  <a:pt x="0" y="47501"/>
                  <a:pt x="47501" y="0"/>
                  <a:pt x="10600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2522" dist="88348" dir="5400000">
              <a:srgbClr val="000000">
                <a:alpha val="10196"/>
              </a:srgbClr>
            </a:outerShdw>
          </a:effectLst>
        </p:spPr>
      </p:sp>
      <p:sp>
        <p:nvSpPr>
          <p:cNvPr id="24" name="Text 22"/>
          <p:cNvSpPr/>
          <p:nvPr/>
        </p:nvSpPr>
        <p:spPr>
          <a:xfrm>
            <a:off x="6151355" y="1766957"/>
            <a:ext cx="5583583" cy="2385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2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Korrekte Anwendung ✓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173442" y="2146852"/>
            <a:ext cx="159026" cy="159026"/>
          </a:xfrm>
          <a:custGeom>
            <a:avLst/>
            <a:gdLst/>
            <a:ahLst/>
            <a:cxnLst/>
            <a:rect l="l" t="t" r="r" b="b"/>
            <a:pathLst>
              <a:path w="159026" h="159026">
                <a:moveTo>
                  <a:pt x="79513" y="159026"/>
                </a:moveTo>
                <a:cubicBezTo>
                  <a:pt x="123397" y="159026"/>
                  <a:pt x="159026" y="123397"/>
                  <a:pt x="159026" y="79513"/>
                </a:cubicBezTo>
                <a:cubicBezTo>
                  <a:pt x="159026" y="35629"/>
                  <a:pt x="123397" y="0"/>
                  <a:pt x="79513" y="0"/>
                </a:cubicBezTo>
                <a:cubicBezTo>
                  <a:pt x="35629" y="0"/>
                  <a:pt x="0" y="35629"/>
                  <a:pt x="0" y="79513"/>
                </a:cubicBezTo>
                <a:cubicBezTo>
                  <a:pt x="0" y="123397"/>
                  <a:pt x="35629" y="159026"/>
                  <a:pt x="79513" y="159026"/>
                </a:cubicBezTo>
                <a:close/>
                <a:moveTo>
                  <a:pt x="105728" y="66064"/>
                </a:moveTo>
                <a:lnTo>
                  <a:pt x="80880" y="105821"/>
                </a:lnTo>
                <a:cubicBezTo>
                  <a:pt x="79575" y="107902"/>
                  <a:pt x="77339" y="109206"/>
                  <a:pt x="74885" y="109330"/>
                </a:cubicBezTo>
                <a:cubicBezTo>
                  <a:pt x="72431" y="109455"/>
                  <a:pt x="70071" y="108337"/>
                  <a:pt x="68611" y="106349"/>
                </a:cubicBezTo>
                <a:lnTo>
                  <a:pt x="53702" y="86470"/>
                </a:lnTo>
                <a:cubicBezTo>
                  <a:pt x="51218" y="83178"/>
                  <a:pt x="51901" y="78519"/>
                  <a:pt x="55193" y="76034"/>
                </a:cubicBezTo>
                <a:cubicBezTo>
                  <a:pt x="58486" y="73550"/>
                  <a:pt x="63145" y="74233"/>
                  <a:pt x="65629" y="77525"/>
                </a:cubicBezTo>
                <a:lnTo>
                  <a:pt x="74015" y="88707"/>
                </a:lnTo>
                <a:lnTo>
                  <a:pt x="93086" y="58175"/>
                </a:lnTo>
                <a:cubicBezTo>
                  <a:pt x="95260" y="54696"/>
                  <a:pt x="99857" y="53609"/>
                  <a:pt x="103367" y="55814"/>
                </a:cubicBezTo>
                <a:cubicBezTo>
                  <a:pt x="106877" y="58020"/>
                  <a:pt x="107933" y="62585"/>
                  <a:pt x="105728" y="66095"/>
                </a:cubicBezTo>
                <a:close/>
              </a:path>
            </a:pathLst>
          </a:custGeom>
          <a:solidFill>
            <a:srgbClr val="00A63E"/>
          </a:solidFill>
          <a:ln/>
        </p:spPr>
      </p:sp>
      <p:sp>
        <p:nvSpPr>
          <p:cNvPr id="26" name="Text 24"/>
          <p:cNvSpPr/>
          <p:nvPr/>
        </p:nvSpPr>
        <p:spPr>
          <a:xfrm>
            <a:off x="6456155" y="2111513"/>
            <a:ext cx="272553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Mindestgröße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456155" y="2310296"/>
            <a:ext cx="2721113" cy="16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74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Primäres Logo: min. 40mm Breite. Icon: min. 16px.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173442" y="2621722"/>
            <a:ext cx="159026" cy="159026"/>
          </a:xfrm>
          <a:custGeom>
            <a:avLst/>
            <a:gdLst/>
            <a:ahLst/>
            <a:cxnLst/>
            <a:rect l="l" t="t" r="r" b="b"/>
            <a:pathLst>
              <a:path w="159026" h="159026">
                <a:moveTo>
                  <a:pt x="79513" y="159026"/>
                </a:moveTo>
                <a:cubicBezTo>
                  <a:pt x="123397" y="159026"/>
                  <a:pt x="159026" y="123397"/>
                  <a:pt x="159026" y="79513"/>
                </a:cubicBezTo>
                <a:cubicBezTo>
                  <a:pt x="159026" y="35629"/>
                  <a:pt x="123397" y="0"/>
                  <a:pt x="79513" y="0"/>
                </a:cubicBezTo>
                <a:cubicBezTo>
                  <a:pt x="35629" y="0"/>
                  <a:pt x="0" y="35629"/>
                  <a:pt x="0" y="79513"/>
                </a:cubicBezTo>
                <a:cubicBezTo>
                  <a:pt x="0" y="123397"/>
                  <a:pt x="35629" y="159026"/>
                  <a:pt x="79513" y="159026"/>
                </a:cubicBezTo>
                <a:close/>
                <a:moveTo>
                  <a:pt x="105728" y="66064"/>
                </a:moveTo>
                <a:lnTo>
                  <a:pt x="80880" y="105821"/>
                </a:lnTo>
                <a:cubicBezTo>
                  <a:pt x="79575" y="107902"/>
                  <a:pt x="77339" y="109206"/>
                  <a:pt x="74885" y="109330"/>
                </a:cubicBezTo>
                <a:cubicBezTo>
                  <a:pt x="72431" y="109455"/>
                  <a:pt x="70071" y="108337"/>
                  <a:pt x="68611" y="106349"/>
                </a:cubicBezTo>
                <a:lnTo>
                  <a:pt x="53702" y="86470"/>
                </a:lnTo>
                <a:cubicBezTo>
                  <a:pt x="51218" y="83178"/>
                  <a:pt x="51901" y="78519"/>
                  <a:pt x="55193" y="76034"/>
                </a:cubicBezTo>
                <a:cubicBezTo>
                  <a:pt x="58486" y="73550"/>
                  <a:pt x="63145" y="74233"/>
                  <a:pt x="65629" y="77525"/>
                </a:cubicBezTo>
                <a:lnTo>
                  <a:pt x="74015" y="88707"/>
                </a:lnTo>
                <a:lnTo>
                  <a:pt x="93086" y="58175"/>
                </a:lnTo>
                <a:cubicBezTo>
                  <a:pt x="95260" y="54696"/>
                  <a:pt x="99857" y="53609"/>
                  <a:pt x="103367" y="55814"/>
                </a:cubicBezTo>
                <a:cubicBezTo>
                  <a:pt x="106877" y="58020"/>
                  <a:pt x="107933" y="62585"/>
                  <a:pt x="105728" y="66095"/>
                </a:cubicBezTo>
                <a:close/>
              </a:path>
            </a:pathLst>
          </a:custGeom>
          <a:solidFill>
            <a:srgbClr val="00A63E"/>
          </a:solidFill>
          <a:ln/>
        </p:spPr>
      </p:sp>
      <p:sp>
        <p:nvSpPr>
          <p:cNvPr id="29" name="Text 27"/>
          <p:cNvSpPr/>
          <p:nvPr/>
        </p:nvSpPr>
        <p:spPr>
          <a:xfrm>
            <a:off x="6456155" y="2586383"/>
            <a:ext cx="2919896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Sicherheitsabstand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456155" y="2785165"/>
            <a:ext cx="2915478" cy="16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74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Mindestens die Höhe des „U" in UNSELTEN freihalten.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173442" y="3096591"/>
            <a:ext cx="159026" cy="159026"/>
          </a:xfrm>
          <a:custGeom>
            <a:avLst/>
            <a:gdLst/>
            <a:ahLst/>
            <a:cxnLst/>
            <a:rect l="l" t="t" r="r" b="b"/>
            <a:pathLst>
              <a:path w="159026" h="159026">
                <a:moveTo>
                  <a:pt x="79513" y="159026"/>
                </a:moveTo>
                <a:cubicBezTo>
                  <a:pt x="123397" y="159026"/>
                  <a:pt x="159026" y="123397"/>
                  <a:pt x="159026" y="79513"/>
                </a:cubicBezTo>
                <a:cubicBezTo>
                  <a:pt x="159026" y="35629"/>
                  <a:pt x="123397" y="0"/>
                  <a:pt x="79513" y="0"/>
                </a:cubicBezTo>
                <a:cubicBezTo>
                  <a:pt x="35629" y="0"/>
                  <a:pt x="0" y="35629"/>
                  <a:pt x="0" y="79513"/>
                </a:cubicBezTo>
                <a:cubicBezTo>
                  <a:pt x="0" y="123397"/>
                  <a:pt x="35629" y="159026"/>
                  <a:pt x="79513" y="159026"/>
                </a:cubicBezTo>
                <a:close/>
                <a:moveTo>
                  <a:pt x="105728" y="66064"/>
                </a:moveTo>
                <a:lnTo>
                  <a:pt x="80880" y="105821"/>
                </a:lnTo>
                <a:cubicBezTo>
                  <a:pt x="79575" y="107902"/>
                  <a:pt x="77339" y="109206"/>
                  <a:pt x="74885" y="109330"/>
                </a:cubicBezTo>
                <a:cubicBezTo>
                  <a:pt x="72431" y="109455"/>
                  <a:pt x="70071" y="108337"/>
                  <a:pt x="68611" y="106349"/>
                </a:cubicBezTo>
                <a:lnTo>
                  <a:pt x="53702" y="86470"/>
                </a:lnTo>
                <a:cubicBezTo>
                  <a:pt x="51218" y="83178"/>
                  <a:pt x="51901" y="78519"/>
                  <a:pt x="55193" y="76034"/>
                </a:cubicBezTo>
                <a:cubicBezTo>
                  <a:pt x="58486" y="73550"/>
                  <a:pt x="63145" y="74233"/>
                  <a:pt x="65629" y="77525"/>
                </a:cubicBezTo>
                <a:lnTo>
                  <a:pt x="74015" y="88707"/>
                </a:lnTo>
                <a:lnTo>
                  <a:pt x="93086" y="58175"/>
                </a:lnTo>
                <a:cubicBezTo>
                  <a:pt x="95260" y="54696"/>
                  <a:pt x="99857" y="53609"/>
                  <a:pt x="103367" y="55814"/>
                </a:cubicBezTo>
                <a:cubicBezTo>
                  <a:pt x="106877" y="58020"/>
                  <a:pt x="107933" y="62585"/>
                  <a:pt x="105728" y="66095"/>
                </a:cubicBezTo>
                <a:close/>
              </a:path>
            </a:pathLst>
          </a:custGeom>
          <a:solidFill>
            <a:srgbClr val="00A63E"/>
          </a:solidFill>
          <a:ln/>
        </p:spPr>
      </p:sp>
      <p:sp>
        <p:nvSpPr>
          <p:cNvPr id="32" name="Text 30"/>
          <p:cNvSpPr/>
          <p:nvPr/>
        </p:nvSpPr>
        <p:spPr>
          <a:xfrm>
            <a:off x="6456155" y="3061252"/>
            <a:ext cx="3308626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Hintergründe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56155" y="3260035"/>
            <a:ext cx="3304209" cy="16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74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Verwendung auf weißem, hellem oder dunklem Hintergrund.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73442" y="3571461"/>
            <a:ext cx="159026" cy="159026"/>
          </a:xfrm>
          <a:custGeom>
            <a:avLst/>
            <a:gdLst/>
            <a:ahLst/>
            <a:cxnLst/>
            <a:rect l="l" t="t" r="r" b="b"/>
            <a:pathLst>
              <a:path w="159026" h="159026">
                <a:moveTo>
                  <a:pt x="79513" y="159026"/>
                </a:moveTo>
                <a:cubicBezTo>
                  <a:pt x="123397" y="159026"/>
                  <a:pt x="159026" y="123397"/>
                  <a:pt x="159026" y="79513"/>
                </a:cubicBezTo>
                <a:cubicBezTo>
                  <a:pt x="159026" y="35629"/>
                  <a:pt x="123397" y="0"/>
                  <a:pt x="79513" y="0"/>
                </a:cubicBezTo>
                <a:cubicBezTo>
                  <a:pt x="35629" y="0"/>
                  <a:pt x="0" y="35629"/>
                  <a:pt x="0" y="79513"/>
                </a:cubicBezTo>
                <a:cubicBezTo>
                  <a:pt x="0" y="123397"/>
                  <a:pt x="35629" y="159026"/>
                  <a:pt x="79513" y="159026"/>
                </a:cubicBezTo>
                <a:close/>
                <a:moveTo>
                  <a:pt x="105728" y="66064"/>
                </a:moveTo>
                <a:lnTo>
                  <a:pt x="80880" y="105821"/>
                </a:lnTo>
                <a:cubicBezTo>
                  <a:pt x="79575" y="107902"/>
                  <a:pt x="77339" y="109206"/>
                  <a:pt x="74885" y="109330"/>
                </a:cubicBezTo>
                <a:cubicBezTo>
                  <a:pt x="72431" y="109455"/>
                  <a:pt x="70071" y="108337"/>
                  <a:pt x="68611" y="106349"/>
                </a:cubicBezTo>
                <a:lnTo>
                  <a:pt x="53702" y="86470"/>
                </a:lnTo>
                <a:cubicBezTo>
                  <a:pt x="51218" y="83178"/>
                  <a:pt x="51901" y="78519"/>
                  <a:pt x="55193" y="76034"/>
                </a:cubicBezTo>
                <a:cubicBezTo>
                  <a:pt x="58486" y="73550"/>
                  <a:pt x="63145" y="74233"/>
                  <a:pt x="65629" y="77525"/>
                </a:cubicBezTo>
                <a:lnTo>
                  <a:pt x="74015" y="88707"/>
                </a:lnTo>
                <a:lnTo>
                  <a:pt x="93086" y="58175"/>
                </a:lnTo>
                <a:cubicBezTo>
                  <a:pt x="95260" y="54696"/>
                  <a:pt x="99857" y="53609"/>
                  <a:pt x="103367" y="55814"/>
                </a:cubicBezTo>
                <a:cubicBezTo>
                  <a:pt x="106877" y="58020"/>
                  <a:pt x="107933" y="62585"/>
                  <a:pt x="105728" y="66095"/>
                </a:cubicBezTo>
                <a:close/>
              </a:path>
            </a:pathLst>
          </a:custGeom>
          <a:solidFill>
            <a:srgbClr val="00A63E"/>
          </a:solidFill>
          <a:ln/>
        </p:spPr>
      </p:sp>
      <p:sp>
        <p:nvSpPr>
          <p:cNvPr id="35" name="Text 33"/>
          <p:cNvSpPr/>
          <p:nvPr/>
        </p:nvSpPr>
        <p:spPr>
          <a:xfrm>
            <a:off x="6456155" y="3536122"/>
            <a:ext cx="296407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Proportionen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456155" y="3734904"/>
            <a:ext cx="2959652" cy="16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74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Logo immer proportional skalieren – keine Verzerrung.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5974660" y="4223026"/>
            <a:ext cx="5857461" cy="2491409"/>
          </a:xfrm>
          <a:custGeom>
            <a:avLst/>
            <a:gdLst/>
            <a:ahLst/>
            <a:cxnLst/>
            <a:rect l="l" t="t" r="r" b="b"/>
            <a:pathLst>
              <a:path w="5857461" h="2491409">
                <a:moveTo>
                  <a:pt x="106009" y="0"/>
                </a:moveTo>
                <a:lnTo>
                  <a:pt x="5751451" y="0"/>
                </a:lnTo>
                <a:cubicBezTo>
                  <a:pt x="5809999" y="0"/>
                  <a:pt x="5857461" y="47462"/>
                  <a:pt x="5857461" y="106009"/>
                </a:cubicBezTo>
                <a:lnTo>
                  <a:pt x="5857461" y="2385399"/>
                </a:lnTo>
                <a:cubicBezTo>
                  <a:pt x="5857461" y="2443947"/>
                  <a:pt x="5809999" y="2491409"/>
                  <a:pt x="5751451" y="2491409"/>
                </a:cubicBezTo>
                <a:lnTo>
                  <a:pt x="106009" y="2491409"/>
                </a:lnTo>
                <a:cubicBezTo>
                  <a:pt x="47462" y="2491409"/>
                  <a:pt x="0" y="2443947"/>
                  <a:pt x="0" y="2385399"/>
                </a:cubicBezTo>
                <a:lnTo>
                  <a:pt x="0" y="106009"/>
                </a:lnTo>
                <a:cubicBezTo>
                  <a:pt x="0" y="47501"/>
                  <a:pt x="47501" y="0"/>
                  <a:pt x="106009" y="0"/>
                </a:cubicBezTo>
                <a:close/>
              </a:path>
            </a:pathLst>
          </a:custGeom>
          <a:solidFill>
            <a:srgbClr val="8A817C"/>
          </a:solidFill>
          <a:ln/>
        </p:spPr>
      </p:sp>
      <p:sp>
        <p:nvSpPr>
          <p:cNvPr id="38" name="Text 36"/>
          <p:cNvSpPr/>
          <p:nvPr/>
        </p:nvSpPr>
        <p:spPr>
          <a:xfrm>
            <a:off x="6151355" y="4399722"/>
            <a:ext cx="5583583" cy="2385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2" b="1" dirty="0">
                <a:solidFill>
                  <a:srgbClr val="D4A37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Nicht erlaubt ✗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173442" y="4779617"/>
            <a:ext cx="159026" cy="159026"/>
          </a:xfrm>
          <a:custGeom>
            <a:avLst/>
            <a:gdLst/>
            <a:ahLst/>
            <a:cxnLst/>
            <a:rect l="l" t="t" r="r" b="b"/>
            <a:pathLst>
              <a:path w="159026" h="159026">
                <a:moveTo>
                  <a:pt x="79513" y="159026"/>
                </a:moveTo>
                <a:cubicBezTo>
                  <a:pt x="123397" y="159026"/>
                  <a:pt x="159026" y="123397"/>
                  <a:pt x="159026" y="79513"/>
                </a:cubicBezTo>
                <a:cubicBezTo>
                  <a:pt x="159026" y="35629"/>
                  <a:pt x="123397" y="0"/>
                  <a:pt x="79513" y="0"/>
                </a:cubicBezTo>
                <a:cubicBezTo>
                  <a:pt x="35629" y="0"/>
                  <a:pt x="0" y="35629"/>
                  <a:pt x="0" y="79513"/>
                </a:cubicBezTo>
                <a:cubicBezTo>
                  <a:pt x="0" y="123397"/>
                  <a:pt x="35629" y="159026"/>
                  <a:pt x="79513" y="159026"/>
                </a:cubicBezTo>
                <a:close/>
                <a:moveTo>
                  <a:pt x="51870" y="51870"/>
                </a:moveTo>
                <a:cubicBezTo>
                  <a:pt x="54789" y="48950"/>
                  <a:pt x="59511" y="48950"/>
                  <a:pt x="62399" y="51870"/>
                </a:cubicBezTo>
                <a:lnTo>
                  <a:pt x="79482" y="68953"/>
                </a:lnTo>
                <a:lnTo>
                  <a:pt x="96565" y="51870"/>
                </a:lnTo>
                <a:cubicBezTo>
                  <a:pt x="99484" y="48950"/>
                  <a:pt x="104206" y="48950"/>
                  <a:pt x="107094" y="51870"/>
                </a:cubicBezTo>
                <a:cubicBezTo>
                  <a:pt x="109983" y="54789"/>
                  <a:pt x="110014" y="59511"/>
                  <a:pt x="107094" y="62399"/>
                </a:cubicBezTo>
                <a:lnTo>
                  <a:pt x="90011" y="79482"/>
                </a:lnTo>
                <a:lnTo>
                  <a:pt x="107094" y="96565"/>
                </a:lnTo>
                <a:cubicBezTo>
                  <a:pt x="110014" y="99484"/>
                  <a:pt x="110014" y="104206"/>
                  <a:pt x="107094" y="107094"/>
                </a:cubicBezTo>
                <a:cubicBezTo>
                  <a:pt x="104175" y="109983"/>
                  <a:pt x="99453" y="110014"/>
                  <a:pt x="96565" y="107094"/>
                </a:cubicBezTo>
                <a:lnTo>
                  <a:pt x="79482" y="90011"/>
                </a:lnTo>
                <a:lnTo>
                  <a:pt x="62399" y="107094"/>
                </a:lnTo>
                <a:cubicBezTo>
                  <a:pt x="59479" y="110014"/>
                  <a:pt x="54758" y="110014"/>
                  <a:pt x="51870" y="107094"/>
                </a:cubicBezTo>
                <a:cubicBezTo>
                  <a:pt x="48981" y="104175"/>
                  <a:pt x="48950" y="99453"/>
                  <a:pt x="51870" y="96565"/>
                </a:cubicBezTo>
                <a:lnTo>
                  <a:pt x="68953" y="79482"/>
                </a:lnTo>
                <a:lnTo>
                  <a:pt x="51870" y="62399"/>
                </a:lnTo>
                <a:cubicBezTo>
                  <a:pt x="48950" y="59479"/>
                  <a:pt x="48950" y="54758"/>
                  <a:pt x="51870" y="51870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40" name="Text 38"/>
          <p:cNvSpPr/>
          <p:nvPr/>
        </p:nvSpPr>
        <p:spPr>
          <a:xfrm>
            <a:off x="6456155" y="4744278"/>
            <a:ext cx="2195443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Verzerrung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456155" y="4943061"/>
            <a:ext cx="2191026" cy="16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74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Kein Stauchen oder Strecken des Logos.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173442" y="5254487"/>
            <a:ext cx="159026" cy="159026"/>
          </a:xfrm>
          <a:custGeom>
            <a:avLst/>
            <a:gdLst/>
            <a:ahLst/>
            <a:cxnLst/>
            <a:rect l="l" t="t" r="r" b="b"/>
            <a:pathLst>
              <a:path w="159026" h="159026">
                <a:moveTo>
                  <a:pt x="79513" y="159026"/>
                </a:moveTo>
                <a:cubicBezTo>
                  <a:pt x="123397" y="159026"/>
                  <a:pt x="159026" y="123397"/>
                  <a:pt x="159026" y="79513"/>
                </a:cubicBezTo>
                <a:cubicBezTo>
                  <a:pt x="159026" y="35629"/>
                  <a:pt x="123397" y="0"/>
                  <a:pt x="79513" y="0"/>
                </a:cubicBezTo>
                <a:cubicBezTo>
                  <a:pt x="35629" y="0"/>
                  <a:pt x="0" y="35629"/>
                  <a:pt x="0" y="79513"/>
                </a:cubicBezTo>
                <a:cubicBezTo>
                  <a:pt x="0" y="123397"/>
                  <a:pt x="35629" y="159026"/>
                  <a:pt x="79513" y="159026"/>
                </a:cubicBezTo>
                <a:close/>
                <a:moveTo>
                  <a:pt x="51870" y="51870"/>
                </a:moveTo>
                <a:cubicBezTo>
                  <a:pt x="54789" y="48950"/>
                  <a:pt x="59511" y="48950"/>
                  <a:pt x="62399" y="51870"/>
                </a:cubicBezTo>
                <a:lnTo>
                  <a:pt x="79482" y="68953"/>
                </a:lnTo>
                <a:lnTo>
                  <a:pt x="96565" y="51870"/>
                </a:lnTo>
                <a:cubicBezTo>
                  <a:pt x="99484" y="48950"/>
                  <a:pt x="104206" y="48950"/>
                  <a:pt x="107094" y="51870"/>
                </a:cubicBezTo>
                <a:cubicBezTo>
                  <a:pt x="109983" y="54789"/>
                  <a:pt x="110014" y="59511"/>
                  <a:pt x="107094" y="62399"/>
                </a:cubicBezTo>
                <a:lnTo>
                  <a:pt x="90011" y="79482"/>
                </a:lnTo>
                <a:lnTo>
                  <a:pt x="107094" y="96565"/>
                </a:lnTo>
                <a:cubicBezTo>
                  <a:pt x="110014" y="99484"/>
                  <a:pt x="110014" y="104206"/>
                  <a:pt x="107094" y="107094"/>
                </a:cubicBezTo>
                <a:cubicBezTo>
                  <a:pt x="104175" y="109983"/>
                  <a:pt x="99453" y="110014"/>
                  <a:pt x="96565" y="107094"/>
                </a:cubicBezTo>
                <a:lnTo>
                  <a:pt x="79482" y="90011"/>
                </a:lnTo>
                <a:lnTo>
                  <a:pt x="62399" y="107094"/>
                </a:lnTo>
                <a:cubicBezTo>
                  <a:pt x="59479" y="110014"/>
                  <a:pt x="54758" y="110014"/>
                  <a:pt x="51870" y="107094"/>
                </a:cubicBezTo>
                <a:cubicBezTo>
                  <a:pt x="48981" y="104175"/>
                  <a:pt x="48950" y="99453"/>
                  <a:pt x="51870" y="96565"/>
                </a:cubicBezTo>
                <a:lnTo>
                  <a:pt x="68953" y="79482"/>
                </a:lnTo>
                <a:lnTo>
                  <a:pt x="51870" y="62399"/>
                </a:lnTo>
                <a:cubicBezTo>
                  <a:pt x="48950" y="59479"/>
                  <a:pt x="48950" y="54758"/>
                  <a:pt x="51870" y="51870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43" name="Text 41"/>
          <p:cNvSpPr/>
          <p:nvPr/>
        </p:nvSpPr>
        <p:spPr>
          <a:xfrm>
            <a:off x="6456155" y="5219148"/>
            <a:ext cx="1877391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Farbänderung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456155" y="5417930"/>
            <a:ext cx="1872974" cy="16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74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Keine Änderung der Logo-Farben.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173442" y="5729357"/>
            <a:ext cx="159026" cy="159026"/>
          </a:xfrm>
          <a:custGeom>
            <a:avLst/>
            <a:gdLst/>
            <a:ahLst/>
            <a:cxnLst/>
            <a:rect l="l" t="t" r="r" b="b"/>
            <a:pathLst>
              <a:path w="159026" h="159026">
                <a:moveTo>
                  <a:pt x="79513" y="159026"/>
                </a:moveTo>
                <a:cubicBezTo>
                  <a:pt x="123397" y="159026"/>
                  <a:pt x="159026" y="123397"/>
                  <a:pt x="159026" y="79513"/>
                </a:cubicBezTo>
                <a:cubicBezTo>
                  <a:pt x="159026" y="35629"/>
                  <a:pt x="123397" y="0"/>
                  <a:pt x="79513" y="0"/>
                </a:cubicBezTo>
                <a:cubicBezTo>
                  <a:pt x="35629" y="0"/>
                  <a:pt x="0" y="35629"/>
                  <a:pt x="0" y="79513"/>
                </a:cubicBezTo>
                <a:cubicBezTo>
                  <a:pt x="0" y="123397"/>
                  <a:pt x="35629" y="159026"/>
                  <a:pt x="79513" y="159026"/>
                </a:cubicBezTo>
                <a:close/>
                <a:moveTo>
                  <a:pt x="51870" y="51870"/>
                </a:moveTo>
                <a:cubicBezTo>
                  <a:pt x="54789" y="48950"/>
                  <a:pt x="59511" y="48950"/>
                  <a:pt x="62399" y="51870"/>
                </a:cubicBezTo>
                <a:lnTo>
                  <a:pt x="79482" y="68953"/>
                </a:lnTo>
                <a:lnTo>
                  <a:pt x="96565" y="51870"/>
                </a:lnTo>
                <a:cubicBezTo>
                  <a:pt x="99484" y="48950"/>
                  <a:pt x="104206" y="48950"/>
                  <a:pt x="107094" y="51870"/>
                </a:cubicBezTo>
                <a:cubicBezTo>
                  <a:pt x="109983" y="54789"/>
                  <a:pt x="110014" y="59511"/>
                  <a:pt x="107094" y="62399"/>
                </a:cubicBezTo>
                <a:lnTo>
                  <a:pt x="90011" y="79482"/>
                </a:lnTo>
                <a:lnTo>
                  <a:pt x="107094" y="96565"/>
                </a:lnTo>
                <a:cubicBezTo>
                  <a:pt x="110014" y="99484"/>
                  <a:pt x="110014" y="104206"/>
                  <a:pt x="107094" y="107094"/>
                </a:cubicBezTo>
                <a:cubicBezTo>
                  <a:pt x="104175" y="109983"/>
                  <a:pt x="99453" y="110014"/>
                  <a:pt x="96565" y="107094"/>
                </a:cubicBezTo>
                <a:lnTo>
                  <a:pt x="79482" y="90011"/>
                </a:lnTo>
                <a:lnTo>
                  <a:pt x="62399" y="107094"/>
                </a:lnTo>
                <a:cubicBezTo>
                  <a:pt x="59479" y="110014"/>
                  <a:pt x="54758" y="110014"/>
                  <a:pt x="51870" y="107094"/>
                </a:cubicBezTo>
                <a:cubicBezTo>
                  <a:pt x="48981" y="104175"/>
                  <a:pt x="48950" y="99453"/>
                  <a:pt x="51870" y="96565"/>
                </a:cubicBezTo>
                <a:lnTo>
                  <a:pt x="68953" y="79482"/>
                </a:lnTo>
                <a:lnTo>
                  <a:pt x="51870" y="62399"/>
                </a:lnTo>
                <a:cubicBezTo>
                  <a:pt x="48950" y="59479"/>
                  <a:pt x="48950" y="54758"/>
                  <a:pt x="51870" y="51870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46" name="Text 44"/>
          <p:cNvSpPr/>
          <p:nvPr/>
        </p:nvSpPr>
        <p:spPr>
          <a:xfrm>
            <a:off x="6456155" y="5694017"/>
            <a:ext cx="2363304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Effekte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456155" y="5892800"/>
            <a:ext cx="2358887" cy="16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74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Keine Schatten, Glows oder andere Effekte.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173442" y="6204226"/>
            <a:ext cx="159026" cy="159026"/>
          </a:xfrm>
          <a:custGeom>
            <a:avLst/>
            <a:gdLst/>
            <a:ahLst/>
            <a:cxnLst/>
            <a:rect l="l" t="t" r="r" b="b"/>
            <a:pathLst>
              <a:path w="159026" h="159026">
                <a:moveTo>
                  <a:pt x="79513" y="159026"/>
                </a:moveTo>
                <a:cubicBezTo>
                  <a:pt x="123397" y="159026"/>
                  <a:pt x="159026" y="123397"/>
                  <a:pt x="159026" y="79513"/>
                </a:cubicBezTo>
                <a:cubicBezTo>
                  <a:pt x="159026" y="35629"/>
                  <a:pt x="123397" y="0"/>
                  <a:pt x="79513" y="0"/>
                </a:cubicBezTo>
                <a:cubicBezTo>
                  <a:pt x="35629" y="0"/>
                  <a:pt x="0" y="35629"/>
                  <a:pt x="0" y="79513"/>
                </a:cubicBezTo>
                <a:cubicBezTo>
                  <a:pt x="0" y="123397"/>
                  <a:pt x="35629" y="159026"/>
                  <a:pt x="79513" y="159026"/>
                </a:cubicBezTo>
                <a:close/>
                <a:moveTo>
                  <a:pt x="51870" y="51870"/>
                </a:moveTo>
                <a:cubicBezTo>
                  <a:pt x="54789" y="48950"/>
                  <a:pt x="59511" y="48950"/>
                  <a:pt x="62399" y="51870"/>
                </a:cubicBezTo>
                <a:lnTo>
                  <a:pt x="79482" y="68953"/>
                </a:lnTo>
                <a:lnTo>
                  <a:pt x="96565" y="51870"/>
                </a:lnTo>
                <a:cubicBezTo>
                  <a:pt x="99484" y="48950"/>
                  <a:pt x="104206" y="48950"/>
                  <a:pt x="107094" y="51870"/>
                </a:cubicBezTo>
                <a:cubicBezTo>
                  <a:pt x="109983" y="54789"/>
                  <a:pt x="110014" y="59511"/>
                  <a:pt x="107094" y="62399"/>
                </a:cubicBezTo>
                <a:lnTo>
                  <a:pt x="90011" y="79482"/>
                </a:lnTo>
                <a:lnTo>
                  <a:pt x="107094" y="96565"/>
                </a:lnTo>
                <a:cubicBezTo>
                  <a:pt x="110014" y="99484"/>
                  <a:pt x="110014" y="104206"/>
                  <a:pt x="107094" y="107094"/>
                </a:cubicBezTo>
                <a:cubicBezTo>
                  <a:pt x="104175" y="109983"/>
                  <a:pt x="99453" y="110014"/>
                  <a:pt x="96565" y="107094"/>
                </a:cubicBezTo>
                <a:lnTo>
                  <a:pt x="79482" y="90011"/>
                </a:lnTo>
                <a:lnTo>
                  <a:pt x="62399" y="107094"/>
                </a:lnTo>
                <a:cubicBezTo>
                  <a:pt x="59479" y="110014"/>
                  <a:pt x="54758" y="110014"/>
                  <a:pt x="51870" y="107094"/>
                </a:cubicBezTo>
                <a:cubicBezTo>
                  <a:pt x="48981" y="104175"/>
                  <a:pt x="48950" y="99453"/>
                  <a:pt x="51870" y="96565"/>
                </a:cubicBezTo>
                <a:lnTo>
                  <a:pt x="68953" y="79482"/>
                </a:lnTo>
                <a:lnTo>
                  <a:pt x="51870" y="62399"/>
                </a:lnTo>
                <a:cubicBezTo>
                  <a:pt x="48950" y="59479"/>
                  <a:pt x="48950" y="54758"/>
                  <a:pt x="51870" y="51870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49" name="Text 47"/>
          <p:cNvSpPr/>
          <p:nvPr/>
        </p:nvSpPr>
        <p:spPr>
          <a:xfrm>
            <a:off x="6456155" y="6168887"/>
            <a:ext cx="1877391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Rotation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456155" y="6367670"/>
            <a:ext cx="1872974" cy="16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74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Logo niemals kippen oder drehen.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spc="210" kern="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 / Farbpalette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57225"/>
            <a:ext cx="1163955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30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Primärfarben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257300"/>
            <a:ext cx="1151572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Die Farben der Natur – mit technischer Präzision definiert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743075"/>
            <a:ext cx="3657600" cy="2076450"/>
          </a:xfrm>
          <a:custGeom>
            <a:avLst/>
            <a:gdLst/>
            <a:ahLst/>
            <a:cxnLst/>
            <a:rect l="l" t="t" r="r" b="b"/>
            <a:pathLst>
              <a:path w="3657600" h="2076450">
                <a:moveTo>
                  <a:pt x="152391" y="0"/>
                </a:moveTo>
                <a:lnTo>
                  <a:pt x="3505209" y="0"/>
                </a:lnTo>
                <a:cubicBezTo>
                  <a:pt x="3589372" y="0"/>
                  <a:pt x="3657600" y="68228"/>
                  <a:pt x="3657600" y="152391"/>
                </a:cubicBezTo>
                <a:lnTo>
                  <a:pt x="3657600" y="2076450"/>
                </a:lnTo>
                <a:lnTo>
                  <a:pt x="0" y="2076450"/>
                </a:lnTo>
                <a:lnTo>
                  <a:pt x="0" y="152391"/>
                </a:lnTo>
                <a:cubicBezTo>
                  <a:pt x="0" y="68228"/>
                  <a:pt x="68228" y="0"/>
                  <a:pt x="152391" y="0"/>
                </a:cubicBezTo>
                <a:close/>
              </a:path>
            </a:pathLst>
          </a:custGeom>
          <a:solidFill>
            <a:srgbClr val="2D3E40"/>
          </a:soli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09600" y="1971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F5F5F3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791766" y="2133600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125016" y="-17859"/>
                </a:moveTo>
                <a:cubicBezTo>
                  <a:pt x="128922" y="-17859"/>
                  <a:pt x="132662" y="-16129"/>
                  <a:pt x="135229" y="-13115"/>
                </a:cubicBezTo>
                <a:lnTo>
                  <a:pt x="211131" y="76181"/>
                </a:lnTo>
                <a:cubicBezTo>
                  <a:pt x="214536" y="80144"/>
                  <a:pt x="215261" y="85725"/>
                  <a:pt x="213085" y="90469"/>
                </a:cubicBezTo>
                <a:cubicBezTo>
                  <a:pt x="210908" y="95213"/>
                  <a:pt x="206164" y="98227"/>
                  <a:pt x="200918" y="98227"/>
                </a:cubicBezTo>
                <a:lnTo>
                  <a:pt x="187021" y="98227"/>
                </a:lnTo>
                <a:lnTo>
                  <a:pt x="228991" y="147619"/>
                </a:lnTo>
                <a:cubicBezTo>
                  <a:pt x="232395" y="151581"/>
                  <a:pt x="233121" y="157163"/>
                  <a:pt x="230944" y="161906"/>
                </a:cubicBezTo>
                <a:cubicBezTo>
                  <a:pt x="228767" y="166650"/>
                  <a:pt x="224024" y="169664"/>
                  <a:pt x="218777" y="169664"/>
                </a:cubicBezTo>
                <a:lnTo>
                  <a:pt x="197290" y="169664"/>
                </a:lnTo>
                <a:lnTo>
                  <a:pt x="246850" y="227986"/>
                </a:lnTo>
                <a:cubicBezTo>
                  <a:pt x="250254" y="231949"/>
                  <a:pt x="250980" y="237530"/>
                  <a:pt x="248803" y="242274"/>
                </a:cubicBezTo>
                <a:cubicBezTo>
                  <a:pt x="246627" y="247017"/>
                  <a:pt x="241883" y="250031"/>
                  <a:pt x="236637" y="250031"/>
                </a:cubicBezTo>
                <a:lnTo>
                  <a:pt x="142875" y="250031"/>
                </a:lnTo>
                <a:lnTo>
                  <a:pt x="142875" y="285750"/>
                </a:lnTo>
                <a:cubicBezTo>
                  <a:pt x="142875" y="295628"/>
                  <a:pt x="134894" y="303609"/>
                  <a:pt x="125016" y="303609"/>
                </a:cubicBezTo>
                <a:cubicBezTo>
                  <a:pt x="115137" y="303609"/>
                  <a:pt x="107156" y="295628"/>
                  <a:pt x="107156" y="285750"/>
                </a:cubicBezTo>
                <a:lnTo>
                  <a:pt x="107156" y="250031"/>
                </a:lnTo>
                <a:lnTo>
                  <a:pt x="13395" y="250031"/>
                </a:lnTo>
                <a:cubicBezTo>
                  <a:pt x="8148" y="250031"/>
                  <a:pt x="3404" y="247017"/>
                  <a:pt x="1228" y="242274"/>
                </a:cubicBezTo>
                <a:cubicBezTo>
                  <a:pt x="-949" y="237530"/>
                  <a:pt x="-223" y="231949"/>
                  <a:pt x="3181" y="227986"/>
                </a:cubicBezTo>
                <a:lnTo>
                  <a:pt x="52741" y="169664"/>
                </a:lnTo>
                <a:lnTo>
                  <a:pt x="31254" y="169664"/>
                </a:lnTo>
                <a:cubicBezTo>
                  <a:pt x="26008" y="169664"/>
                  <a:pt x="21264" y="166650"/>
                  <a:pt x="19087" y="161906"/>
                </a:cubicBezTo>
                <a:cubicBezTo>
                  <a:pt x="16911" y="157163"/>
                  <a:pt x="17636" y="151581"/>
                  <a:pt x="21041" y="147619"/>
                </a:cubicBezTo>
                <a:lnTo>
                  <a:pt x="63010" y="98227"/>
                </a:lnTo>
                <a:lnTo>
                  <a:pt x="49113" y="98227"/>
                </a:lnTo>
                <a:cubicBezTo>
                  <a:pt x="43867" y="98227"/>
                  <a:pt x="39123" y="95213"/>
                  <a:pt x="36947" y="90469"/>
                </a:cubicBezTo>
                <a:cubicBezTo>
                  <a:pt x="34770" y="85725"/>
                  <a:pt x="35496" y="80144"/>
                  <a:pt x="38900" y="76181"/>
                </a:cubicBezTo>
                <a:lnTo>
                  <a:pt x="114802" y="-13115"/>
                </a:lnTo>
                <a:cubicBezTo>
                  <a:pt x="117370" y="-16129"/>
                  <a:pt x="121109" y="-17859"/>
                  <a:pt x="125016" y="-17859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8" name="Text 6"/>
          <p:cNvSpPr/>
          <p:nvPr/>
        </p:nvSpPr>
        <p:spPr>
          <a:xfrm>
            <a:off x="609600" y="2733675"/>
            <a:ext cx="333375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100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Forest Green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9600" y="3209925"/>
            <a:ext cx="3276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Dunkles Waldgrün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81000" y="3819525"/>
            <a:ext cx="3657600" cy="1724025"/>
          </a:xfrm>
          <a:custGeom>
            <a:avLst/>
            <a:gdLst/>
            <a:ahLst/>
            <a:cxnLst/>
            <a:rect l="l" t="t" r="r" b="b"/>
            <a:pathLst>
              <a:path w="3657600" h="1724025">
                <a:moveTo>
                  <a:pt x="0" y="0"/>
                </a:moveTo>
                <a:lnTo>
                  <a:pt x="3657600" y="0"/>
                </a:lnTo>
                <a:lnTo>
                  <a:pt x="3657600" y="1571621"/>
                </a:lnTo>
                <a:cubicBezTo>
                  <a:pt x="3657600" y="1655791"/>
                  <a:pt x="3589366" y="1724025"/>
                  <a:pt x="3505196" y="1724025"/>
                </a:cubicBezTo>
                <a:lnTo>
                  <a:pt x="152404" y="1724025"/>
                </a:lnTo>
                <a:cubicBezTo>
                  <a:pt x="68234" y="1724025"/>
                  <a:pt x="0" y="1655791"/>
                  <a:pt x="0" y="157162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571500" y="4010025"/>
            <a:ext cx="33432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Naturverbundenheit, Stabilität, Vertrauen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71500" y="4324350"/>
            <a:ext cx="28575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8A81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HEX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3334792" y="4324350"/>
            <a:ext cx="581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2D3E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#2D3E40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71500" y="4600575"/>
            <a:ext cx="28575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8A81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RGB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114824" y="4600575"/>
            <a:ext cx="80010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2D3E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45, 62, 64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71500" y="4876800"/>
            <a:ext cx="36195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8A81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CMYK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2821632" y="4876800"/>
            <a:ext cx="10953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2D3E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30, 15, 20, 50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71500" y="5153025"/>
            <a:ext cx="581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8A81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Pantone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408164" y="5153025"/>
            <a:ext cx="5048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2D3E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5463 C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267200" y="1743075"/>
            <a:ext cx="3657600" cy="2076450"/>
          </a:xfrm>
          <a:custGeom>
            <a:avLst/>
            <a:gdLst/>
            <a:ahLst/>
            <a:cxnLst/>
            <a:rect l="l" t="t" r="r" b="b"/>
            <a:pathLst>
              <a:path w="3657600" h="2076450">
                <a:moveTo>
                  <a:pt x="152391" y="0"/>
                </a:moveTo>
                <a:lnTo>
                  <a:pt x="3505209" y="0"/>
                </a:lnTo>
                <a:cubicBezTo>
                  <a:pt x="3589372" y="0"/>
                  <a:pt x="3657600" y="68228"/>
                  <a:pt x="3657600" y="152391"/>
                </a:cubicBezTo>
                <a:lnTo>
                  <a:pt x="3657600" y="2076450"/>
                </a:lnTo>
                <a:lnTo>
                  <a:pt x="0" y="2076450"/>
                </a:lnTo>
                <a:lnTo>
                  <a:pt x="0" y="152391"/>
                </a:lnTo>
                <a:cubicBezTo>
                  <a:pt x="0" y="68228"/>
                  <a:pt x="68228" y="0"/>
                  <a:pt x="152391" y="0"/>
                </a:cubicBezTo>
                <a:close/>
              </a:path>
            </a:pathLst>
          </a:custGeom>
          <a:solidFill>
            <a:srgbClr val="8A817C"/>
          </a:soli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4495800" y="1971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F5F5F3">
              <a:alpha val="20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4660106" y="213360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3154" y="0"/>
                </a:moveTo>
                <a:cubicBezTo>
                  <a:pt x="151358" y="0"/>
                  <a:pt x="158893" y="4521"/>
                  <a:pt x="162799" y="11720"/>
                </a:cubicBezTo>
                <a:lnTo>
                  <a:pt x="283350" y="234962"/>
                </a:lnTo>
                <a:cubicBezTo>
                  <a:pt x="287089" y="241883"/>
                  <a:pt x="286922" y="250254"/>
                  <a:pt x="282904" y="257008"/>
                </a:cubicBezTo>
                <a:cubicBezTo>
                  <a:pt x="278885" y="263761"/>
                  <a:pt x="271574" y="267891"/>
                  <a:pt x="263761" y="267891"/>
                </a:cubicBezTo>
                <a:lnTo>
                  <a:pt x="22659" y="267891"/>
                </a:lnTo>
                <a:cubicBezTo>
                  <a:pt x="14790" y="267891"/>
                  <a:pt x="7534" y="263761"/>
                  <a:pt x="3516" y="257008"/>
                </a:cubicBezTo>
                <a:cubicBezTo>
                  <a:pt x="-502" y="250254"/>
                  <a:pt x="-670" y="241883"/>
                  <a:pt x="3070" y="234962"/>
                </a:cubicBezTo>
                <a:lnTo>
                  <a:pt x="123620" y="11720"/>
                </a:lnTo>
                <a:lnTo>
                  <a:pt x="125239" y="9153"/>
                </a:lnTo>
                <a:cubicBezTo>
                  <a:pt x="129313" y="3460"/>
                  <a:pt x="135954" y="0"/>
                  <a:pt x="143154" y="0"/>
                </a:cubicBezTo>
                <a:close/>
                <a:moveTo>
                  <a:pt x="95101" y="139471"/>
                </a:moveTo>
                <a:lnTo>
                  <a:pt x="110058" y="154428"/>
                </a:lnTo>
                <a:cubicBezTo>
                  <a:pt x="113519" y="157888"/>
                  <a:pt x="119211" y="157888"/>
                  <a:pt x="122672" y="154428"/>
                </a:cubicBezTo>
                <a:lnTo>
                  <a:pt x="146838" y="130262"/>
                </a:lnTo>
                <a:cubicBezTo>
                  <a:pt x="150186" y="126913"/>
                  <a:pt x="154707" y="125016"/>
                  <a:pt x="159451" y="125016"/>
                </a:cubicBezTo>
                <a:lnTo>
                  <a:pt x="183338" y="125016"/>
                </a:lnTo>
                <a:lnTo>
                  <a:pt x="143098" y="50509"/>
                </a:lnTo>
                <a:lnTo>
                  <a:pt x="95045" y="139471"/>
                </a:ln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23" name="Text 21"/>
          <p:cNvSpPr/>
          <p:nvPr/>
        </p:nvSpPr>
        <p:spPr>
          <a:xfrm>
            <a:off x="4495800" y="2733675"/>
            <a:ext cx="333375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100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Stone Grey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495800" y="3209925"/>
            <a:ext cx="3276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Warmes Steingrau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267200" y="3819525"/>
            <a:ext cx="3657600" cy="1724025"/>
          </a:xfrm>
          <a:custGeom>
            <a:avLst/>
            <a:gdLst/>
            <a:ahLst/>
            <a:cxnLst/>
            <a:rect l="l" t="t" r="r" b="b"/>
            <a:pathLst>
              <a:path w="3657600" h="1724025">
                <a:moveTo>
                  <a:pt x="0" y="0"/>
                </a:moveTo>
                <a:lnTo>
                  <a:pt x="3657600" y="0"/>
                </a:lnTo>
                <a:lnTo>
                  <a:pt x="3657600" y="1571621"/>
                </a:lnTo>
                <a:cubicBezTo>
                  <a:pt x="3657600" y="1655791"/>
                  <a:pt x="3589366" y="1724025"/>
                  <a:pt x="3505196" y="1724025"/>
                </a:cubicBezTo>
                <a:lnTo>
                  <a:pt x="152404" y="1724025"/>
                </a:lnTo>
                <a:cubicBezTo>
                  <a:pt x="68234" y="1724025"/>
                  <a:pt x="0" y="1655791"/>
                  <a:pt x="0" y="157162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4457700" y="4010025"/>
            <a:ext cx="33432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Graue Note, Erdverbundenheit, Ruhe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4457700" y="4324350"/>
            <a:ext cx="28575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8A81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HEX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220992" y="4324350"/>
            <a:ext cx="581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2D3E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#8A817C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4457700" y="4600575"/>
            <a:ext cx="28575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8A81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RGB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781056" y="4600575"/>
            <a:ext cx="10191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2D3E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138, 129, 124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457700" y="4876800"/>
            <a:ext cx="36195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8A81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CMYK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854428" y="4876800"/>
            <a:ext cx="9429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2D3E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0, 5, 10, 45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457700" y="5153025"/>
            <a:ext cx="581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8A81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Pantone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294364" y="5153025"/>
            <a:ext cx="5048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2D3E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7530 C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153400" y="1743075"/>
            <a:ext cx="3657600" cy="2076450"/>
          </a:xfrm>
          <a:custGeom>
            <a:avLst/>
            <a:gdLst/>
            <a:ahLst/>
            <a:cxnLst/>
            <a:rect l="l" t="t" r="r" b="b"/>
            <a:pathLst>
              <a:path w="3657600" h="2076450">
                <a:moveTo>
                  <a:pt x="152391" y="0"/>
                </a:moveTo>
                <a:lnTo>
                  <a:pt x="3505209" y="0"/>
                </a:lnTo>
                <a:cubicBezTo>
                  <a:pt x="3589372" y="0"/>
                  <a:pt x="3657600" y="68228"/>
                  <a:pt x="3657600" y="152391"/>
                </a:cubicBezTo>
                <a:lnTo>
                  <a:pt x="3657600" y="2076450"/>
                </a:lnTo>
                <a:lnTo>
                  <a:pt x="0" y="2076450"/>
                </a:lnTo>
                <a:lnTo>
                  <a:pt x="0" y="152391"/>
                </a:lnTo>
                <a:cubicBezTo>
                  <a:pt x="0" y="68228"/>
                  <a:pt x="68228" y="0"/>
                  <a:pt x="152391" y="0"/>
                </a:cubicBezTo>
                <a:close/>
              </a:path>
            </a:pathLst>
          </a:custGeom>
          <a:solidFill>
            <a:srgbClr val="D4A373"/>
          </a:soli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8382000" y="19716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F5F5F3">
              <a:alpha val="20000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8528447" y="2133600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99454" y="-5637"/>
                </a:moveTo>
                <a:cubicBezTo>
                  <a:pt x="103584" y="-7367"/>
                  <a:pt x="108272" y="-6865"/>
                  <a:pt x="112012" y="-4409"/>
                </a:cubicBezTo>
                <a:lnTo>
                  <a:pt x="161013" y="28073"/>
                </a:lnTo>
                <a:lnTo>
                  <a:pt x="210015" y="-4409"/>
                </a:lnTo>
                <a:cubicBezTo>
                  <a:pt x="213754" y="-6865"/>
                  <a:pt x="218442" y="-7311"/>
                  <a:pt x="222572" y="-5637"/>
                </a:cubicBezTo>
                <a:cubicBezTo>
                  <a:pt x="226702" y="-3963"/>
                  <a:pt x="229605" y="-279"/>
                  <a:pt x="230498" y="4074"/>
                </a:cubicBezTo>
                <a:lnTo>
                  <a:pt x="242162" y="61671"/>
                </a:lnTo>
                <a:lnTo>
                  <a:pt x="299758" y="73335"/>
                </a:lnTo>
                <a:cubicBezTo>
                  <a:pt x="304112" y="74228"/>
                  <a:pt x="307795" y="77242"/>
                  <a:pt x="309469" y="81316"/>
                </a:cubicBezTo>
                <a:cubicBezTo>
                  <a:pt x="311144" y="85390"/>
                  <a:pt x="310697" y="90134"/>
                  <a:pt x="308242" y="93873"/>
                </a:cubicBezTo>
                <a:lnTo>
                  <a:pt x="275760" y="142875"/>
                </a:lnTo>
                <a:lnTo>
                  <a:pt x="308242" y="191877"/>
                </a:lnTo>
                <a:cubicBezTo>
                  <a:pt x="310697" y="195616"/>
                  <a:pt x="311144" y="200304"/>
                  <a:pt x="309469" y="204434"/>
                </a:cubicBezTo>
                <a:cubicBezTo>
                  <a:pt x="307795" y="208564"/>
                  <a:pt x="304112" y="211578"/>
                  <a:pt x="299758" y="212415"/>
                </a:cubicBezTo>
                <a:lnTo>
                  <a:pt x="242106" y="224024"/>
                </a:lnTo>
                <a:lnTo>
                  <a:pt x="230498" y="281676"/>
                </a:lnTo>
                <a:cubicBezTo>
                  <a:pt x="229605" y="286029"/>
                  <a:pt x="226591" y="289713"/>
                  <a:pt x="222517" y="291387"/>
                </a:cubicBezTo>
                <a:cubicBezTo>
                  <a:pt x="218442" y="293061"/>
                  <a:pt x="213699" y="292615"/>
                  <a:pt x="209959" y="290159"/>
                </a:cubicBezTo>
                <a:lnTo>
                  <a:pt x="160958" y="257677"/>
                </a:lnTo>
                <a:lnTo>
                  <a:pt x="111956" y="290159"/>
                </a:lnTo>
                <a:cubicBezTo>
                  <a:pt x="108217" y="292615"/>
                  <a:pt x="103529" y="293061"/>
                  <a:pt x="99399" y="291387"/>
                </a:cubicBezTo>
                <a:cubicBezTo>
                  <a:pt x="95269" y="289713"/>
                  <a:pt x="92255" y="286029"/>
                  <a:pt x="91418" y="281676"/>
                </a:cubicBezTo>
                <a:lnTo>
                  <a:pt x="79809" y="224024"/>
                </a:lnTo>
                <a:lnTo>
                  <a:pt x="22157" y="212359"/>
                </a:lnTo>
                <a:cubicBezTo>
                  <a:pt x="17804" y="211466"/>
                  <a:pt x="14120" y="208452"/>
                  <a:pt x="12446" y="204378"/>
                </a:cubicBezTo>
                <a:cubicBezTo>
                  <a:pt x="10771" y="200304"/>
                  <a:pt x="11218" y="195560"/>
                  <a:pt x="13674" y="191821"/>
                </a:cubicBezTo>
                <a:lnTo>
                  <a:pt x="46155" y="142875"/>
                </a:lnTo>
                <a:lnTo>
                  <a:pt x="13674" y="93873"/>
                </a:lnTo>
                <a:cubicBezTo>
                  <a:pt x="11218" y="90134"/>
                  <a:pt x="10771" y="85446"/>
                  <a:pt x="12446" y="81316"/>
                </a:cubicBezTo>
                <a:cubicBezTo>
                  <a:pt x="14120" y="77186"/>
                  <a:pt x="17804" y="74172"/>
                  <a:pt x="22157" y="73335"/>
                </a:cubicBezTo>
                <a:lnTo>
                  <a:pt x="79809" y="61726"/>
                </a:lnTo>
                <a:lnTo>
                  <a:pt x="91473" y="4074"/>
                </a:lnTo>
                <a:cubicBezTo>
                  <a:pt x="92366" y="-279"/>
                  <a:pt x="95380" y="-3963"/>
                  <a:pt x="99454" y="-5637"/>
                </a:cubicBezTo>
                <a:close/>
                <a:moveTo>
                  <a:pt x="115863" y="142875"/>
                </a:moveTo>
                <a:cubicBezTo>
                  <a:pt x="115863" y="126844"/>
                  <a:pt x="124415" y="112031"/>
                  <a:pt x="138299" y="104015"/>
                </a:cubicBezTo>
                <a:cubicBezTo>
                  <a:pt x="152182" y="95999"/>
                  <a:pt x="169287" y="95999"/>
                  <a:pt x="183170" y="104015"/>
                </a:cubicBezTo>
                <a:cubicBezTo>
                  <a:pt x="197054" y="112031"/>
                  <a:pt x="205606" y="126844"/>
                  <a:pt x="205606" y="142875"/>
                </a:cubicBezTo>
                <a:cubicBezTo>
                  <a:pt x="205606" y="167640"/>
                  <a:pt x="185500" y="187747"/>
                  <a:pt x="160734" y="187747"/>
                </a:cubicBezTo>
                <a:cubicBezTo>
                  <a:pt x="135969" y="187747"/>
                  <a:pt x="115863" y="167640"/>
                  <a:pt x="115863" y="142875"/>
                </a:cubicBezTo>
                <a:close/>
                <a:moveTo>
                  <a:pt x="232395" y="142875"/>
                </a:moveTo>
                <a:cubicBezTo>
                  <a:pt x="232395" y="103324"/>
                  <a:pt x="200285" y="71214"/>
                  <a:pt x="160734" y="71214"/>
                </a:cubicBezTo>
                <a:cubicBezTo>
                  <a:pt x="121184" y="71214"/>
                  <a:pt x="89074" y="103324"/>
                  <a:pt x="89074" y="142875"/>
                </a:cubicBezTo>
                <a:cubicBezTo>
                  <a:pt x="89074" y="168477"/>
                  <a:pt x="102732" y="192134"/>
                  <a:pt x="124904" y="204935"/>
                </a:cubicBezTo>
                <a:cubicBezTo>
                  <a:pt x="147076" y="217736"/>
                  <a:pt x="174393" y="217736"/>
                  <a:pt x="196565" y="204935"/>
                </a:cubicBezTo>
                <a:cubicBezTo>
                  <a:pt x="218737" y="192134"/>
                  <a:pt x="232395" y="168477"/>
                  <a:pt x="232395" y="142875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38" name="Text 36"/>
          <p:cNvSpPr/>
          <p:nvPr/>
        </p:nvSpPr>
        <p:spPr>
          <a:xfrm>
            <a:off x="8382000" y="2733675"/>
            <a:ext cx="333375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100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Sand Gold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8382000" y="3209925"/>
            <a:ext cx="3276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Warmes Sandgold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8153400" y="3819525"/>
            <a:ext cx="3657600" cy="1724025"/>
          </a:xfrm>
          <a:custGeom>
            <a:avLst/>
            <a:gdLst/>
            <a:ahLst/>
            <a:cxnLst/>
            <a:rect l="l" t="t" r="r" b="b"/>
            <a:pathLst>
              <a:path w="3657600" h="1724025">
                <a:moveTo>
                  <a:pt x="0" y="0"/>
                </a:moveTo>
                <a:lnTo>
                  <a:pt x="3657600" y="0"/>
                </a:lnTo>
                <a:lnTo>
                  <a:pt x="3657600" y="1571621"/>
                </a:lnTo>
                <a:cubicBezTo>
                  <a:pt x="3657600" y="1655791"/>
                  <a:pt x="3589366" y="1724025"/>
                  <a:pt x="3505196" y="1724025"/>
                </a:cubicBezTo>
                <a:lnTo>
                  <a:pt x="152404" y="1724025"/>
                </a:lnTo>
                <a:cubicBezTo>
                  <a:pt x="68234" y="1724025"/>
                  <a:pt x="0" y="1655791"/>
                  <a:pt x="0" y="157162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41" name="Text 39"/>
          <p:cNvSpPr/>
          <p:nvPr/>
        </p:nvSpPr>
        <p:spPr>
          <a:xfrm>
            <a:off x="8343900" y="4010025"/>
            <a:ext cx="33432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Akzentfarbe, Wärme, Optimismus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8343900" y="4324350"/>
            <a:ext cx="28575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8A81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HEX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11107192" y="4324350"/>
            <a:ext cx="581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2D3E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#D4A373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8343900" y="4600575"/>
            <a:ext cx="28575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8A81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RGB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10667256" y="4600575"/>
            <a:ext cx="10191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2D3E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212, 163, 115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8343900" y="4876800"/>
            <a:ext cx="36195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8A81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CMYK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10667256" y="4876800"/>
            <a:ext cx="10191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2D3E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0, 23, 46, 17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8343900" y="5153025"/>
            <a:ext cx="581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8A81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Pantone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11253788" y="5153025"/>
            <a:ext cx="43815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2D3E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720 C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381000" y="5772150"/>
            <a:ext cx="11430000" cy="876300"/>
          </a:xfrm>
          <a:custGeom>
            <a:avLst/>
            <a:gdLst/>
            <a:ahLst/>
            <a:cxnLst/>
            <a:rect l="l" t="t" r="r" b="b"/>
            <a:pathLst>
              <a:path w="11430000" h="876300">
                <a:moveTo>
                  <a:pt x="152397" y="0"/>
                </a:moveTo>
                <a:lnTo>
                  <a:pt x="11277603" y="0"/>
                </a:lnTo>
                <a:cubicBezTo>
                  <a:pt x="11361769" y="0"/>
                  <a:pt x="11430000" y="68231"/>
                  <a:pt x="11430000" y="152397"/>
                </a:cubicBezTo>
                <a:lnTo>
                  <a:pt x="11430000" y="723903"/>
                </a:lnTo>
                <a:cubicBezTo>
                  <a:pt x="11430000" y="808069"/>
                  <a:pt x="11361769" y="876300"/>
                  <a:pt x="11277603" y="876300"/>
                </a:cubicBezTo>
                <a:lnTo>
                  <a:pt x="152397" y="876300"/>
                </a:lnTo>
                <a:cubicBezTo>
                  <a:pt x="68231" y="876300"/>
                  <a:pt x="0" y="808069"/>
                  <a:pt x="0" y="723903"/>
                </a:cubicBezTo>
                <a:lnTo>
                  <a:pt x="0" y="152397"/>
                </a:lnTo>
                <a:cubicBezTo>
                  <a:pt x="0" y="68287"/>
                  <a:pt x="68287" y="0"/>
                  <a:pt x="152397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51" name="Shape 49"/>
          <p:cNvSpPr/>
          <p:nvPr/>
        </p:nvSpPr>
        <p:spPr>
          <a:xfrm>
            <a:off x="595313" y="609600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2" name="Text 50"/>
          <p:cNvSpPr/>
          <p:nvPr/>
        </p:nvSpPr>
        <p:spPr>
          <a:xfrm>
            <a:off x="938510" y="5962650"/>
            <a:ext cx="107537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Anwendungshinweis: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Forest Green als Hauptfarbe für Überschriften und wichtige Elemente. Stone Grey für sekundäre Informationen und Hintergründe. Sand Gold sparsam als Akzent für Call-to-Actions und Highlights.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12563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75" b="1" spc="175" kern="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 / Farbpalette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15938"/>
            <a:ext cx="11715750" cy="396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50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Sekundärfarben &amp; Kombinationen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1039812"/>
            <a:ext cx="5199063" cy="2619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75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Sekundärfarben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17500" y="1428750"/>
            <a:ext cx="5111750" cy="1039812"/>
          </a:xfrm>
          <a:custGeom>
            <a:avLst/>
            <a:gdLst/>
            <a:ahLst/>
            <a:cxnLst/>
            <a:rect l="l" t="t" r="r" b="b"/>
            <a:pathLst>
              <a:path w="5111750" h="1039812">
                <a:moveTo>
                  <a:pt x="95247" y="0"/>
                </a:moveTo>
                <a:lnTo>
                  <a:pt x="5016503" y="0"/>
                </a:lnTo>
                <a:cubicBezTo>
                  <a:pt x="5069107" y="0"/>
                  <a:pt x="5111750" y="42643"/>
                  <a:pt x="5111750" y="95247"/>
                </a:cubicBezTo>
                <a:lnTo>
                  <a:pt x="5111750" y="944566"/>
                </a:lnTo>
                <a:cubicBezTo>
                  <a:pt x="5111750" y="997169"/>
                  <a:pt x="5069107" y="1039812"/>
                  <a:pt x="5016503" y="1039812"/>
                </a:cubicBezTo>
                <a:lnTo>
                  <a:pt x="95247" y="1039812"/>
                </a:lnTo>
                <a:cubicBezTo>
                  <a:pt x="42643" y="1039812"/>
                  <a:pt x="0" y="997169"/>
                  <a:pt x="0" y="944566"/>
                </a:cubicBezTo>
                <a:lnTo>
                  <a:pt x="0" y="95247"/>
                </a:lnTo>
                <a:cubicBezTo>
                  <a:pt x="0" y="42643"/>
                  <a:pt x="42643" y="0"/>
                  <a:pt x="9524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2438" y="1640086"/>
            <a:ext cx="619125" cy="619125"/>
          </a:xfrm>
          <a:custGeom>
            <a:avLst/>
            <a:gdLst/>
            <a:ahLst/>
            <a:cxnLst/>
            <a:rect l="l" t="t" r="r" b="b"/>
            <a:pathLst>
              <a:path w="619125" h="619125">
                <a:moveTo>
                  <a:pt x="95252" y="0"/>
                </a:moveTo>
                <a:lnTo>
                  <a:pt x="523873" y="0"/>
                </a:lnTo>
                <a:cubicBezTo>
                  <a:pt x="576479" y="0"/>
                  <a:pt x="619125" y="42646"/>
                  <a:pt x="619125" y="95252"/>
                </a:cubicBezTo>
                <a:lnTo>
                  <a:pt x="619125" y="523873"/>
                </a:lnTo>
                <a:cubicBezTo>
                  <a:pt x="619125" y="576479"/>
                  <a:pt x="576479" y="619125"/>
                  <a:pt x="523873" y="619125"/>
                </a:cubicBezTo>
                <a:lnTo>
                  <a:pt x="95252" y="619125"/>
                </a:lnTo>
                <a:cubicBezTo>
                  <a:pt x="42646" y="619125"/>
                  <a:pt x="0" y="576479"/>
                  <a:pt x="0" y="523873"/>
                </a:cubicBezTo>
                <a:lnTo>
                  <a:pt x="0" y="95252"/>
                </a:lnTo>
                <a:cubicBezTo>
                  <a:pt x="0" y="42681"/>
                  <a:pt x="42681" y="0"/>
                  <a:pt x="95252" y="0"/>
                </a:cubicBezTo>
                <a:close/>
              </a:path>
            </a:pathLst>
          </a:custGeom>
          <a:solidFill>
            <a:srgbClr val="F5F5F3"/>
          </a:solidFill>
          <a:ln w="25400">
            <a:solidFill>
              <a:srgbClr val="E5E5E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206500" y="1555750"/>
            <a:ext cx="4167188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Off-White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206500" y="1801813"/>
            <a:ext cx="4151313" cy="15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75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Warmes Off-White für Hintergründe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06500" y="2018109"/>
            <a:ext cx="281781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dirty="0">
                <a:solidFill>
                  <a:srgbClr val="8A81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HEX: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908228" y="2018109"/>
            <a:ext cx="448469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b="1" dirty="0">
                <a:solidFill>
                  <a:srgbClr val="2B2B2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#F5F5F3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206500" y="2188766"/>
            <a:ext cx="281781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dirty="0">
                <a:solidFill>
                  <a:srgbClr val="8A81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RGB: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567907" y="2188766"/>
            <a:ext cx="789781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b="1" dirty="0">
                <a:solidFill>
                  <a:srgbClr val="2B2B2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245, 245, 243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17500" y="2597547"/>
            <a:ext cx="5111750" cy="1039812"/>
          </a:xfrm>
          <a:custGeom>
            <a:avLst/>
            <a:gdLst/>
            <a:ahLst/>
            <a:cxnLst/>
            <a:rect l="l" t="t" r="r" b="b"/>
            <a:pathLst>
              <a:path w="5111750" h="1039812">
                <a:moveTo>
                  <a:pt x="95247" y="0"/>
                </a:moveTo>
                <a:lnTo>
                  <a:pt x="5016503" y="0"/>
                </a:lnTo>
                <a:cubicBezTo>
                  <a:pt x="5069107" y="0"/>
                  <a:pt x="5111750" y="42643"/>
                  <a:pt x="5111750" y="95247"/>
                </a:cubicBezTo>
                <a:lnTo>
                  <a:pt x="5111750" y="944566"/>
                </a:lnTo>
                <a:cubicBezTo>
                  <a:pt x="5111750" y="997169"/>
                  <a:pt x="5069107" y="1039812"/>
                  <a:pt x="5016503" y="1039812"/>
                </a:cubicBezTo>
                <a:lnTo>
                  <a:pt x="95247" y="1039812"/>
                </a:lnTo>
                <a:cubicBezTo>
                  <a:pt x="42643" y="1039812"/>
                  <a:pt x="0" y="997169"/>
                  <a:pt x="0" y="944566"/>
                </a:cubicBezTo>
                <a:lnTo>
                  <a:pt x="0" y="95247"/>
                </a:lnTo>
                <a:cubicBezTo>
                  <a:pt x="0" y="42643"/>
                  <a:pt x="42643" y="0"/>
                  <a:pt x="9524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444500" y="280094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95250" y="0"/>
                </a:moveTo>
                <a:lnTo>
                  <a:pt x="539750" y="0"/>
                </a:lnTo>
                <a:cubicBezTo>
                  <a:pt x="592320" y="0"/>
                  <a:pt x="635000" y="42680"/>
                  <a:pt x="635000" y="95250"/>
                </a:cubicBezTo>
                <a:lnTo>
                  <a:pt x="635000" y="539750"/>
                </a:lnTo>
                <a:cubicBezTo>
                  <a:pt x="635000" y="592320"/>
                  <a:pt x="592320" y="635000"/>
                  <a:pt x="539750" y="635000"/>
                </a:cubicBezTo>
                <a:lnTo>
                  <a:pt x="95250" y="635000"/>
                </a:lnTo>
                <a:cubicBezTo>
                  <a:pt x="42680" y="635000"/>
                  <a:pt x="0" y="592320"/>
                  <a:pt x="0" y="539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2B2B2B"/>
          </a:solidFill>
          <a:ln/>
        </p:spPr>
      </p:sp>
      <p:sp>
        <p:nvSpPr>
          <p:cNvPr id="15" name="Text 13"/>
          <p:cNvSpPr/>
          <p:nvPr/>
        </p:nvSpPr>
        <p:spPr>
          <a:xfrm>
            <a:off x="1206500" y="2724547"/>
            <a:ext cx="4167188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Dark Grey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206500" y="2970609"/>
            <a:ext cx="4151313" cy="15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75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Dunkelgrau für Text auf hellen Hintergründen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206500" y="3186906"/>
            <a:ext cx="281781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dirty="0">
                <a:solidFill>
                  <a:srgbClr val="8A81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HEX: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908228" y="3186906"/>
            <a:ext cx="448469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b="1" dirty="0">
                <a:solidFill>
                  <a:srgbClr val="2B2B2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#2B2B2B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206500" y="3357563"/>
            <a:ext cx="281781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dirty="0">
                <a:solidFill>
                  <a:srgbClr val="8A81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RGB: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738067" y="3357563"/>
            <a:ext cx="615156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b="1" dirty="0">
                <a:solidFill>
                  <a:srgbClr val="2B2B2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43, 43, 43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17500" y="3766344"/>
            <a:ext cx="5111750" cy="2778125"/>
          </a:xfrm>
          <a:custGeom>
            <a:avLst/>
            <a:gdLst/>
            <a:ahLst/>
            <a:cxnLst/>
            <a:rect l="l" t="t" r="r" b="b"/>
            <a:pathLst>
              <a:path w="5111750" h="2778125">
                <a:moveTo>
                  <a:pt x="95262" y="0"/>
                </a:moveTo>
                <a:lnTo>
                  <a:pt x="5016488" y="0"/>
                </a:lnTo>
                <a:cubicBezTo>
                  <a:pt x="5069100" y="0"/>
                  <a:pt x="5111750" y="42650"/>
                  <a:pt x="5111750" y="95262"/>
                </a:cubicBezTo>
                <a:lnTo>
                  <a:pt x="5111750" y="2682863"/>
                </a:lnTo>
                <a:cubicBezTo>
                  <a:pt x="5111750" y="2735475"/>
                  <a:pt x="5069100" y="2778125"/>
                  <a:pt x="5016488" y="2778125"/>
                </a:cubicBezTo>
                <a:lnTo>
                  <a:pt x="95262" y="2778125"/>
                </a:lnTo>
                <a:cubicBezTo>
                  <a:pt x="42650" y="2778125"/>
                  <a:pt x="0" y="2735475"/>
                  <a:pt x="0" y="2682863"/>
                </a:cubicBezTo>
                <a:lnTo>
                  <a:pt x="0" y="95262"/>
                </a:lnTo>
                <a:cubicBezTo>
                  <a:pt x="0" y="42650"/>
                  <a:pt x="42650" y="0"/>
                  <a:pt x="95262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22" name="Text 20"/>
          <p:cNvSpPr/>
          <p:nvPr/>
        </p:nvSpPr>
        <p:spPr>
          <a:xfrm>
            <a:off x="476250" y="4403328"/>
            <a:ext cx="4865688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D4A37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Farbhierarchie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76250" y="478432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95250" y="0"/>
                </a:lnTo>
                <a:cubicBezTo>
                  <a:pt x="147820" y="0"/>
                  <a:pt x="190500" y="42680"/>
                  <a:pt x="190500" y="95250"/>
                </a:cubicBezTo>
                <a:lnTo>
                  <a:pt x="190500" y="95250"/>
                </a:lnTo>
                <a:cubicBezTo>
                  <a:pt x="190500" y="147820"/>
                  <a:pt x="147820" y="190500"/>
                  <a:pt x="95250" y="190500"/>
                </a:cubicBezTo>
                <a:lnTo>
                  <a:pt x="95250" y="190500"/>
                </a:lnTo>
                <a:cubicBezTo>
                  <a:pt x="42680" y="190500"/>
                  <a:pt x="0" y="147820"/>
                  <a:pt x="0" y="952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4" name="Text 22"/>
          <p:cNvSpPr/>
          <p:nvPr/>
        </p:nvSpPr>
        <p:spPr>
          <a:xfrm>
            <a:off x="762000" y="4712891"/>
            <a:ext cx="1242219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8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Primär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762000" y="4891484"/>
            <a:ext cx="1234281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Forest Green – Hauptfarbe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76250" y="521295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95250" y="0"/>
                </a:lnTo>
                <a:cubicBezTo>
                  <a:pt x="147820" y="0"/>
                  <a:pt x="190500" y="42680"/>
                  <a:pt x="190500" y="95250"/>
                </a:cubicBezTo>
                <a:lnTo>
                  <a:pt x="190500" y="95250"/>
                </a:lnTo>
                <a:cubicBezTo>
                  <a:pt x="190500" y="147820"/>
                  <a:pt x="147820" y="190500"/>
                  <a:pt x="95250" y="190500"/>
                </a:cubicBezTo>
                <a:lnTo>
                  <a:pt x="95250" y="190500"/>
                </a:lnTo>
                <a:cubicBezTo>
                  <a:pt x="42680" y="190500"/>
                  <a:pt x="0" y="147820"/>
                  <a:pt x="0" y="952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8A817C"/>
          </a:solidFill>
          <a:ln/>
        </p:spPr>
      </p:sp>
      <p:sp>
        <p:nvSpPr>
          <p:cNvPr id="27" name="Text 25"/>
          <p:cNvSpPr/>
          <p:nvPr/>
        </p:nvSpPr>
        <p:spPr>
          <a:xfrm>
            <a:off x="762000" y="5141516"/>
            <a:ext cx="1289844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8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Sekundär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62000" y="5320109"/>
            <a:ext cx="1281906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Stone Grey – Unterstützung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84187" y="564951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87313" y="0"/>
                </a:moveTo>
                <a:lnTo>
                  <a:pt x="87313" y="0"/>
                </a:lnTo>
                <a:cubicBezTo>
                  <a:pt x="135502" y="0"/>
                  <a:pt x="174625" y="39123"/>
                  <a:pt x="174625" y="87313"/>
                </a:cubicBezTo>
                <a:lnTo>
                  <a:pt x="174625" y="87313"/>
                </a:lnTo>
                <a:cubicBezTo>
                  <a:pt x="174625" y="135502"/>
                  <a:pt x="135502" y="174625"/>
                  <a:pt x="87313" y="174625"/>
                </a:cubicBezTo>
                <a:lnTo>
                  <a:pt x="87313" y="174625"/>
                </a:lnTo>
                <a:cubicBezTo>
                  <a:pt x="39123" y="174625"/>
                  <a:pt x="0" y="135502"/>
                  <a:pt x="0" y="87313"/>
                </a:cubicBezTo>
                <a:lnTo>
                  <a:pt x="0" y="87313"/>
                </a:lnTo>
                <a:cubicBezTo>
                  <a:pt x="0" y="39123"/>
                  <a:pt x="39123" y="0"/>
                  <a:pt x="87313" y="0"/>
                </a:cubicBezTo>
                <a:close/>
              </a:path>
            </a:pathLst>
          </a:custGeom>
          <a:solidFill>
            <a:srgbClr val="D4A373"/>
          </a:solidFill>
          <a:ln w="25400">
            <a:solidFill>
              <a:srgbClr val="F5F5F3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762000" y="5570141"/>
            <a:ext cx="1067594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8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Akzent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762000" y="5748734"/>
            <a:ext cx="1059656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Sand Gold – Highlights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622975" y="1039812"/>
            <a:ext cx="6342063" cy="2619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75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Farbkombinationen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5622975" y="1428750"/>
            <a:ext cx="6254750" cy="3238500"/>
          </a:xfrm>
          <a:custGeom>
            <a:avLst/>
            <a:gdLst/>
            <a:ahLst/>
            <a:cxnLst/>
            <a:rect l="l" t="t" r="r" b="b"/>
            <a:pathLst>
              <a:path w="6254750" h="3238500">
                <a:moveTo>
                  <a:pt x="95244" y="0"/>
                </a:moveTo>
                <a:lnTo>
                  <a:pt x="6159506" y="0"/>
                </a:lnTo>
                <a:cubicBezTo>
                  <a:pt x="6212072" y="0"/>
                  <a:pt x="6254750" y="42678"/>
                  <a:pt x="6254750" y="95244"/>
                </a:cubicBezTo>
                <a:lnTo>
                  <a:pt x="6254750" y="3143256"/>
                </a:lnTo>
                <a:cubicBezTo>
                  <a:pt x="6254750" y="3195858"/>
                  <a:pt x="6212108" y="3238500"/>
                  <a:pt x="6159506" y="3238500"/>
                </a:cubicBezTo>
                <a:lnTo>
                  <a:pt x="95244" y="3238500"/>
                </a:lnTo>
                <a:cubicBezTo>
                  <a:pt x="42678" y="3238500"/>
                  <a:pt x="0" y="3195822"/>
                  <a:pt x="0" y="3143256"/>
                </a:cubicBezTo>
                <a:lnTo>
                  <a:pt x="0" y="95244"/>
                </a:lnTo>
                <a:cubicBezTo>
                  <a:pt x="0" y="42642"/>
                  <a:pt x="42642" y="0"/>
                  <a:pt x="9524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34" name="Text 32"/>
          <p:cNvSpPr/>
          <p:nvPr/>
        </p:nvSpPr>
        <p:spPr>
          <a:xfrm>
            <a:off x="5749975" y="1555750"/>
            <a:ext cx="6072188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Web &amp; Digital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5749975" y="1865312"/>
            <a:ext cx="6000750" cy="825500"/>
          </a:xfrm>
          <a:custGeom>
            <a:avLst/>
            <a:gdLst/>
            <a:ahLst/>
            <a:cxnLst/>
            <a:rect l="l" t="t" r="r" b="b"/>
            <a:pathLst>
              <a:path w="6000750" h="825500">
                <a:moveTo>
                  <a:pt x="63497" y="0"/>
                </a:moveTo>
                <a:lnTo>
                  <a:pt x="5937253" y="0"/>
                </a:lnTo>
                <a:cubicBezTo>
                  <a:pt x="5972321" y="0"/>
                  <a:pt x="6000750" y="28429"/>
                  <a:pt x="6000750" y="63497"/>
                </a:cubicBezTo>
                <a:lnTo>
                  <a:pt x="6000750" y="762003"/>
                </a:lnTo>
                <a:cubicBezTo>
                  <a:pt x="6000750" y="797071"/>
                  <a:pt x="5972321" y="825500"/>
                  <a:pt x="5937253" y="825500"/>
                </a:cubicBezTo>
                <a:lnTo>
                  <a:pt x="63497" y="825500"/>
                </a:lnTo>
                <a:cubicBezTo>
                  <a:pt x="28429" y="825500"/>
                  <a:pt x="0" y="797071"/>
                  <a:pt x="0" y="762003"/>
                </a:cubicBezTo>
                <a:lnTo>
                  <a:pt x="0" y="63497"/>
                </a:lnTo>
                <a:cubicBezTo>
                  <a:pt x="0" y="28452"/>
                  <a:pt x="28452" y="0"/>
                  <a:pt x="63497" y="0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36" name="Shape 34"/>
          <p:cNvSpPr/>
          <p:nvPr/>
        </p:nvSpPr>
        <p:spPr>
          <a:xfrm>
            <a:off x="5845225" y="200025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31750" y="0"/>
                </a:moveTo>
                <a:lnTo>
                  <a:pt x="222250" y="0"/>
                </a:lnTo>
                <a:cubicBezTo>
                  <a:pt x="239773" y="0"/>
                  <a:pt x="254000" y="14227"/>
                  <a:pt x="254000" y="31750"/>
                </a:cubicBezTo>
                <a:lnTo>
                  <a:pt x="254000" y="222250"/>
                </a:lnTo>
                <a:cubicBezTo>
                  <a:pt x="254000" y="239773"/>
                  <a:pt x="239773" y="254000"/>
                  <a:pt x="222250" y="254000"/>
                </a:cubicBezTo>
                <a:lnTo>
                  <a:pt x="31750" y="254000"/>
                </a:lnTo>
                <a:cubicBezTo>
                  <a:pt x="14227" y="254000"/>
                  <a:pt x="0" y="239773"/>
                  <a:pt x="0" y="222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37" name="Text 35"/>
          <p:cNvSpPr/>
          <p:nvPr/>
        </p:nvSpPr>
        <p:spPr>
          <a:xfrm>
            <a:off x="6194475" y="1960563"/>
            <a:ext cx="1281906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8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Überschriften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194475" y="2139156"/>
            <a:ext cx="1273969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Forest Green auf Off-White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5845225" y="2357438"/>
            <a:ext cx="5889625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Beispielüberschrift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5749975" y="2786063"/>
            <a:ext cx="6000750" cy="896938"/>
          </a:xfrm>
          <a:custGeom>
            <a:avLst/>
            <a:gdLst/>
            <a:ahLst/>
            <a:cxnLst/>
            <a:rect l="l" t="t" r="r" b="b"/>
            <a:pathLst>
              <a:path w="6000750" h="896938">
                <a:moveTo>
                  <a:pt x="63503" y="0"/>
                </a:moveTo>
                <a:lnTo>
                  <a:pt x="5937247" y="0"/>
                </a:lnTo>
                <a:cubicBezTo>
                  <a:pt x="5972319" y="0"/>
                  <a:pt x="6000750" y="28431"/>
                  <a:pt x="6000750" y="63503"/>
                </a:cubicBezTo>
                <a:lnTo>
                  <a:pt x="6000750" y="833434"/>
                </a:lnTo>
                <a:cubicBezTo>
                  <a:pt x="6000750" y="868506"/>
                  <a:pt x="5972319" y="896938"/>
                  <a:pt x="5937247" y="896938"/>
                </a:cubicBezTo>
                <a:lnTo>
                  <a:pt x="63503" y="896938"/>
                </a:lnTo>
                <a:cubicBezTo>
                  <a:pt x="28431" y="896938"/>
                  <a:pt x="0" y="868506"/>
                  <a:pt x="0" y="833434"/>
                </a:cubicBezTo>
                <a:lnTo>
                  <a:pt x="0" y="63503"/>
                </a:lnTo>
                <a:cubicBezTo>
                  <a:pt x="0" y="28431"/>
                  <a:pt x="28431" y="0"/>
                  <a:pt x="63503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41" name="Shape 39"/>
          <p:cNvSpPr/>
          <p:nvPr/>
        </p:nvSpPr>
        <p:spPr>
          <a:xfrm>
            <a:off x="5845225" y="29210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31750" y="0"/>
                </a:moveTo>
                <a:lnTo>
                  <a:pt x="222250" y="0"/>
                </a:lnTo>
                <a:cubicBezTo>
                  <a:pt x="239773" y="0"/>
                  <a:pt x="254000" y="14227"/>
                  <a:pt x="254000" y="31750"/>
                </a:cubicBezTo>
                <a:lnTo>
                  <a:pt x="254000" y="222250"/>
                </a:lnTo>
                <a:cubicBezTo>
                  <a:pt x="254000" y="239773"/>
                  <a:pt x="239773" y="254000"/>
                  <a:pt x="222250" y="254000"/>
                </a:cubicBezTo>
                <a:lnTo>
                  <a:pt x="31750" y="254000"/>
                </a:lnTo>
                <a:cubicBezTo>
                  <a:pt x="14227" y="254000"/>
                  <a:pt x="0" y="239773"/>
                  <a:pt x="0" y="222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42" name="Text 40"/>
          <p:cNvSpPr/>
          <p:nvPr/>
        </p:nvSpPr>
        <p:spPr>
          <a:xfrm>
            <a:off x="6194475" y="2881313"/>
            <a:ext cx="1281906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8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Call-to-Action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194475" y="3059906"/>
            <a:ext cx="1273969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dirty="0">
                <a:solidFill>
                  <a:srgbClr val="F5F5F3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Sand Gold auf Forest Green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5845225" y="3278188"/>
            <a:ext cx="1016000" cy="309563"/>
          </a:xfrm>
          <a:custGeom>
            <a:avLst/>
            <a:gdLst/>
            <a:ahLst/>
            <a:cxnLst/>
            <a:rect l="l" t="t" r="r" b="b"/>
            <a:pathLst>
              <a:path w="1016000" h="309563">
                <a:moveTo>
                  <a:pt x="63501" y="0"/>
                </a:moveTo>
                <a:lnTo>
                  <a:pt x="952499" y="0"/>
                </a:lnTo>
                <a:cubicBezTo>
                  <a:pt x="987570" y="0"/>
                  <a:pt x="1016000" y="28430"/>
                  <a:pt x="1016000" y="63501"/>
                </a:cubicBezTo>
                <a:lnTo>
                  <a:pt x="1016000" y="246062"/>
                </a:lnTo>
                <a:cubicBezTo>
                  <a:pt x="1016000" y="281132"/>
                  <a:pt x="987570" y="309563"/>
                  <a:pt x="952499" y="309563"/>
                </a:cubicBezTo>
                <a:lnTo>
                  <a:pt x="63501" y="309563"/>
                </a:lnTo>
                <a:cubicBezTo>
                  <a:pt x="28430" y="309563"/>
                  <a:pt x="0" y="281132"/>
                  <a:pt x="0" y="246062"/>
                </a:cubicBezTo>
                <a:lnTo>
                  <a:pt x="0" y="63501"/>
                </a:lnTo>
                <a:cubicBezTo>
                  <a:pt x="0" y="28430"/>
                  <a:pt x="28430" y="0"/>
                  <a:pt x="63501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45" name="Text 43"/>
          <p:cNvSpPr/>
          <p:nvPr/>
        </p:nvSpPr>
        <p:spPr>
          <a:xfrm>
            <a:off x="5845225" y="3278188"/>
            <a:ext cx="1075531" cy="309563"/>
          </a:xfrm>
          <a:prstGeom prst="rect">
            <a:avLst/>
          </a:prstGeom>
          <a:noFill/>
          <a:ln/>
        </p:spPr>
        <p:txBody>
          <a:bodyPr wrap="square" lIns="158750" tIns="63500" rIns="158750" bIns="63500" rtlCol="0" anchor="ctr"/>
          <a:lstStyle/>
          <a:p>
            <a:pPr>
              <a:lnSpc>
                <a:spcPct val="130000"/>
              </a:lnSpc>
            </a:pPr>
            <a:r>
              <a:rPr lang="en-US" sz="938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Jetzt shoppen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5749975" y="3774281"/>
            <a:ext cx="6000750" cy="769938"/>
          </a:xfrm>
          <a:custGeom>
            <a:avLst/>
            <a:gdLst/>
            <a:ahLst/>
            <a:cxnLst/>
            <a:rect l="l" t="t" r="r" b="b"/>
            <a:pathLst>
              <a:path w="6000750" h="769938">
                <a:moveTo>
                  <a:pt x="63497" y="0"/>
                </a:moveTo>
                <a:lnTo>
                  <a:pt x="5937253" y="0"/>
                </a:lnTo>
                <a:cubicBezTo>
                  <a:pt x="5972322" y="0"/>
                  <a:pt x="6000750" y="28428"/>
                  <a:pt x="6000750" y="63497"/>
                </a:cubicBezTo>
                <a:lnTo>
                  <a:pt x="6000750" y="706441"/>
                </a:lnTo>
                <a:cubicBezTo>
                  <a:pt x="6000750" y="741509"/>
                  <a:pt x="5972322" y="769938"/>
                  <a:pt x="5937253" y="769938"/>
                </a:cubicBezTo>
                <a:lnTo>
                  <a:pt x="63497" y="769938"/>
                </a:lnTo>
                <a:cubicBezTo>
                  <a:pt x="28428" y="769938"/>
                  <a:pt x="0" y="741509"/>
                  <a:pt x="0" y="706441"/>
                </a:cubicBezTo>
                <a:lnTo>
                  <a:pt x="0" y="63497"/>
                </a:lnTo>
                <a:cubicBezTo>
                  <a:pt x="0" y="28428"/>
                  <a:pt x="28428" y="0"/>
                  <a:pt x="63497" y="0"/>
                </a:cubicBezTo>
                <a:close/>
              </a:path>
            </a:pathLst>
          </a:custGeom>
          <a:solidFill>
            <a:srgbClr val="8A817C"/>
          </a:solidFill>
          <a:ln/>
        </p:spPr>
      </p:sp>
      <p:sp>
        <p:nvSpPr>
          <p:cNvPr id="47" name="Shape 45"/>
          <p:cNvSpPr/>
          <p:nvPr/>
        </p:nvSpPr>
        <p:spPr>
          <a:xfrm>
            <a:off x="5845225" y="3909219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31750" y="0"/>
                </a:moveTo>
                <a:lnTo>
                  <a:pt x="222250" y="0"/>
                </a:lnTo>
                <a:cubicBezTo>
                  <a:pt x="239773" y="0"/>
                  <a:pt x="254000" y="14227"/>
                  <a:pt x="254000" y="31750"/>
                </a:cubicBezTo>
                <a:lnTo>
                  <a:pt x="254000" y="222250"/>
                </a:lnTo>
                <a:cubicBezTo>
                  <a:pt x="254000" y="239773"/>
                  <a:pt x="239773" y="254000"/>
                  <a:pt x="222250" y="254000"/>
                </a:cubicBezTo>
                <a:lnTo>
                  <a:pt x="31750" y="254000"/>
                </a:lnTo>
                <a:cubicBezTo>
                  <a:pt x="14227" y="254000"/>
                  <a:pt x="0" y="239773"/>
                  <a:pt x="0" y="222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48" name="Text 46"/>
          <p:cNvSpPr/>
          <p:nvPr/>
        </p:nvSpPr>
        <p:spPr>
          <a:xfrm>
            <a:off x="6194475" y="3869531"/>
            <a:ext cx="1210469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8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Sekundärer Content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194475" y="4048125"/>
            <a:ext cx="1202531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dirty="0">
                <a:solidFill>
                  <a:srgbClr val="F5F5F3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Off-White auf Stone Grey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5845225" y="4266406"/>
            <a:ext cx="5869781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8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Zusätzliche Informationen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5622975" y="4794250"/>
            <a:ext cx="6254750" cy="3119438"/>
          </a:xfrm>
          <a:custGeom>
            <a:avLst/>
            <a:gdLst/>
            <a:ahLst/>
            <a:cxnLst/>
            <a:rect l="l" t="t" r="r" b="b"/>
            <a:pathLst>
              <a:path w="6254750" h="3119438">
                <a:moveTo>
                  <a:pt x="95236" y="0"/>
                </a:moveTo>
                <a:lnTo>
                  <a:pt x="6159514" y="0"/>
                </a:lnTo>
                <a:cubicBezTo>
                  <a:pt x="6212076" y="0"/>
                  <a:pt x="6254750" y="42674"/>
                  <a:pt x="6254750" y="95236"/>
                </a:cubicBezTo>
                <a:lnTo>
                  <a:pt x="6254750" y="3024201"/>
                </a:lnTo>
                <a:cubicBezTo>
                  <a:pt x="6254750" y="3076799"/>
                  <a:pt x="6212111" y="3119438"/>
                  <a:pt x="6159514" y="3119438"/>
                </a:cubicBezTo>
                <a:lnTo>
                  <a:pt x="95236" y="3119438"/>
                </a:lnTo>
                <a:cubicBezTo>
                  <a:pt x="42639" y="3119438"/>
                  <a:pt x="0" y="3076799"/>
                  <a:pt x="0" y="3024201"/>
                </a:cubicBezTo>
                <a:lnTo>
                  <a:pt x="0" y="95236"/>
                </a:lnTo>
                <a:cubicBezTo>
                  <a:pt x="0" y="42674"/>
                  <a:pt x="42674" y="0"/>
                  <a:pt x="9523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52" name="Text 50"/>
          <p:cNvSpPr/>
          <p:nvPr/>
        </p:nvSpPr>
        <p:spPr>
          <a:xfrm>
            <a:off x="5749975" y="4921250"/>
            <a:ext cx="6072188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Print &amp; Druck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5757912" y="5238750"/>
            <a:ext cx="5984875" cy="817563"/>
          </a:xfrm>
          <a:custGeom>
            <a:avLst/>
            <a:gdLst/>
            <a:ahLst/>
            <a:cxnLst/>
            <a:rect l="l" t="t" r="r" b="b"/>
            <a:pathLst>
              <a:path w="5984875" h="817563">
                <a:moveTo>
                  <a:pt x="63500" y="0"/>
                </a:moveTo>
                <a:lnTo>
                  <a:pt x="5921375" y="0"/>
                </a:lnTo>
                <a:cubicBezTo>
                  <a:pt x="5956445" y="0"/>
                  <a:pt x="5984875" y="28430"/>
                  <a:pt x="5984875" y="63500"/>
                </a:cubicBezTo>
                <a:lnTo>
                  <a:pt x="5984875" y="754062"/>
                </a:lnTo>
                <a:cubicBezTo>
                  <a:pt x="5984875" y="789133"/>
                  <a:pt x="5956445" y="817563"/>
                  <a:pt x="5921375" y="817563"/>
                </a:cubicBezTo>
                <a:lnTo>
                  <a:pt x="63500" y="817563"/>
                </a:lnTo>
                <a:cubicBezTo>
                  <a:pt x="28430" y="817563"/>
                  <a:pt x="0" y="789133"/>
                  <a:pt x="0" y="754062"/>
                </a:cubicBezTo>
                <a:lnTo>
                  <a:pt x="0" y="63500"/>
                </a:lnTo>
                <a:cubicBezTo>
                  <a:pt x="0" y="28430"/>
                  <a:pt x="28430" y="0"/>
                  <a:pt x="63500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2D3E40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5865068" y="5385594"/>
            <a:ext cx="246063" cy="246063"/>
          </a:xfrm>
          <a:custGeom>
            <a:avLst/>
            <a:gdLst/>
            <a:ahLst/>
            <a:cxnLst/>
            <a:rect l="l" t="t" r="r" b="b"/>
            <a:pathLst>
              <a:path w="246063" h="246063">
                <a:moveTo>
                  <a:pt x="31749" y="0"/>
                </a:moveTo>
                <a:lnTo>
                  <a:pt x="214313" y="0"/>
                </a:lnTo>
                <a:cubicBezTo>
                  <a:pt x="231848" y="0"/>
                  <a:pt x="246063" y="14215"/>
                  <a:pt x="246063" y="31749"/>
                </a:cubicBezTo>
                <a:lnTo>
                  <a:pt x="246063" y="214313"/>
                </a:lnTo>
                <a:cubicBezTo>
                  <a:pt x="246063" y="231848"/>
                  <a:pt x="231848" y="246063"/>
                  <a:pt x="214313" y="246063"/>
                </a:cubicBezTo>
                <a:lnTo>
                  <a:pt x="31749" y="246063"/>
                </a:lnTo>
                <a:cubicBezTo>
                  <a:pt x="14215" y="246063"/>
                  <a:pt x="0" y="231848"/>
                  <a:pt x="0" y="214313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2D3E40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6210350" y="5341938"/>
            <a:ext cx="1067594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8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Visitenkarten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210350" y="5520531"/>
            <a:ext cx="1059656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Weiß mit Forest Green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5861100" y="5738813"/>
            <a:ext cx="5849938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UNSELTEN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5749975" y="6159500"/>
            <a:ext cx="6000750" cy="769938"/>
          </a:xfrm>
          <a:custGeom>
            <a:avLst/>
            <a:gdLst/>
            <a:ahLst/>
            <a:cxnLst/>
            <a:rect l="l" t="t" r="r" b="b"/>
            <a:pathLst>
              <a:path w="6000750" h="769938">
                <a:moveTo>
                  <a:pt x="63497" y="0"/>
                </a:moveTo>
                <a:lnTo>
                  <a:pt x="5937253" y="0"/>
                </a:lnTo>
                <a:cubicBezTo>
                  <a:pt x="5972322" y="0"/>
                  <a:pt x="6000750" y="28428"/>
                  <a:pt x="6000750" y="63497"/>
                </a:cubicBezTo>
                <a:lnTo>
                  <a:pt x="6000750" y="706441"/>
                </a:lnTo>
                <a:cubicBezTo>
                  <a:pt x="6000750" y="741509"/>
                  <a:pt x="5972322" y="769938"/>
                  <a:pt x="5937253" y="769938"/>
                </a:cubicBezTo>
                <a:lnTo>
                  <a:pt x="63497" y="769938"/>
                </a:lnTo>
                <a:cubicBezTo>
                  <a:pt x="28428" y="769938"/>
                  <a:pt x="0" y="741509"/>
                  <a:pt x="0" y="706441"/>
                </a:cubicBezTo>
                <a:lnTo>
                  <a:pt x="0" y="63497"/>
                </a:lnTo>
                <a:cubicBezTo>
                  <a:pt x="0" y="28428"/>
                  <a:pt x="28428" y="0"/>
                  <a:pt x="63497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59" name="Shape 57"/>
          <p:cNvSpPr/>
          <p:nvPr/>
        </p:nvSpPr>
        <p:spPr>
          <a:xfrm>
            <a:off x="5845225" y="629443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31750" y="0"/>
                </a:moveTo>
                <a:lnTo>
                  <a:pt x="222250" y="0"/>
                </a:lnTo>
                <a:cubicBezTo>
                  <a:pt x="239773" y="0"/>
                  <a:pt x="254000" y="14227"/>
                  <a:pt x="254000" y="31750"/>
                </a:cubicBezTo>
                <a:lnTo>
                  <a:pt x="254000" y="222250"/>
                </a:lnTo>
                <a:cubicBezTo>
                  <a:pt x="254000" y="239773"/>
                  <a:pt x="239773" y="254000"/>
                  <a:pt x="222250" y="254000"/>
                </a:cubicBezTo>
                <a:lnTo>
                  <a:pt x="31750" y="254000"/>
                </a:lnTo>
                <a:cubicBezTo>
                  <a:pt x="14227" y="254000"/>
                  <a:pt x="0" y="239773"/>
                  <a:pt x="0" y="222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60" name="Text 58"/>
          <p:cNvSpPr/>
          <p:nvPr/>
        </p:nvSpPr>
        <p:spPr>
          <a:xfrm>
            <a:off x="6194475" y="6254750"/>
            <a:ext cx="1281906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8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Verpackung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6194475" y="6433344"/>
            <a:ext cx="1273969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dirty="0">
                <a:solidFill>
                  <a:srgbClr val="F5F5F3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Forest Green mit Sand Gold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5845225" y="6651625"/>
            <a:ext cx="5869781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8" dirty="0">
                <a:solidFill>
                  <a:srgbClr val="D4A37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Premium-Produkt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5749975" y="7020719"/>
            <a:ext cx="6000750" cy="769938"/>
          </a:xfrm>
          <a:custGeom>
            <a:avLst/>
            <a:gdLst/>
            <a:ahLst/>
            <a:cxnLst/>
            <a:rect l="l" t="t" r="r" b="b"/>
            <a:pathLst>
              <a:path w="6000750" h="769938">
                <a:moveTo>
                  <a:pt x="63497" y="0"/>
                </a:moveTo>
                <a:lnTo>
                  <a:pt x="5937253" y="0"/>
                </a:lnTo>
                <a:cubicBezTo>
                  <a:pt x="5972322" y="0"/>
                  <a:pt x="6000750" y="28428"/>
                  <a:pt x="6000750" y="63497"/>
                </a:cubicBezTo>
                <a:lnTo>
                  <a:pt x="6000750" y="706441"/>
                </a:lnTo>
                <a:cubicBezTo>
                  <a:pt x="6000750" y="741509"/>
                  <a:pt x="5972322" y="769938"/>
                  <a:pt x="5937253" y="769938"/>
                </a:cubicBezTo>
                <a:lnTo>
                  <a:pt x="63497" y="769938"/>
                </a:lnTo>
                <a:cubicBezTo>
                  <a:pt x="28428" y="769938"/>
                  <a:pt x="0" y="741509"/>
                  <a:pt x="0" y="706441"/>
                </a:cubicBezTo>
                <a:lnTo>
                  <a:pt x="0" y="63497"/>
                </a:lnTo>
                <a:cubicBezTo>
                  <a:pt x="0" y="28428"/>
                  <a:pt x="28428" y="0"/>
                  <a:pt x="63497" y="0"/>
                </a:cubicBezTo>
                <a:close/>
              </a:path>
            </a:pathLst>
          </a:custGeom>
          <a:solidFill>
            <a:srgbClr val="F5F5F3"/>
          </a:solidFill>
          <a:ln/>
        </p:spPr>
      </p:sp>
      <p:sp>
        <p:nvSpPr>
          <p:cNvPr id="64" name="Shape 62"/>
          <p:cNvSpPr/>
          <p:nvPr/>
        </p:nvSpPr>
        <p:spPr>
          <a:xfrm>
            <a:off x="5845225" y="7155656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31750" y="0"/>
                </a:moveTo>
                <a:lnTo>
                  <a:pt x="222250" y="0"/>
                </a:lnTo>
                <a:cubicBezTo>
                  <a:pt x="239773" y="0"/>
                  <a:pt x="254000" y="14227"/>
                  <a:pt x="254000" y="31750"/>
                </a:cubicBezTo>
                <a:lnTo>
                  <a:pt x="254000" y="222250"/>
                </a:lnTo>
                <a:cubicBezTo>
                  <a:pt x="254000" y="239773"/>
                  <a:pt x="239773" y="254000"/>
                  <a:pt x="222250" y="254000"/>
                </a:cubicBezTo>
                <a:lnTo>
                  <a:pt x="31750" y="254000"/>
                </a:lnTo>
                <a:cubicBezTo>
                  <a:pt x="14227" y="254000"/>
                  <a:pt x="0" y="239773"/>
                  <a:pt x="0" y="222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2B2B2B"/>
          </a:solidFill>
          <a:ln/>
        </p:spPr>
      </p:sp>
      <p:sp>
        <p:nvSpPr>
          <p:cNvPr id="65" name="Text 63"/>
          <p:cNvSpPr/>
          <p:nvPr/>
        </p:nvSpPr>
        <p:spPr>
          <a:xfrm>
            <a:off x="6194475" y="7115969"/>
            <a:ext cx="1162844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8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Text &amp; Body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6194475" y="7294563"/>
            <a:ext cx="1154906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Dark Grey auf Off-White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5845225" y="7512844"/>
            <a:ext cx="5865813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 dirty="0">
                <a:solidFill>
                  <a:srgbClr val="2B2B2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Fließtext in optimaler Lesbarkeit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spc="210" kern="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 / Typografie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57225"/>
            <a:ext cx="1163955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30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Überschriften-Schriftarten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333500"/>
            <a:ext cx="5600700" cy="4133850"/>
          </a:xfrm>
          <a:custGeom>
            <a:avLst/>
            <a:gdLst/>
            <a:ahLst/>
            <a:cxnLst/>
            <a:rect l="l" t="t" r="r" b="b"/>
            <a:pathLst>
              <a:path w="5600700" h="4133850">
                <a:moveTo>
                  <a:pt x="152415" y="0"/>
                </a:moveTo>
                <a:lnTo>
                  <a:pt x="5448285" y="0"/>
                </a:lnTo>
                <a:cubicBezTo>
                  <a:pt x="5532461" y="0"/>
                  <a:pt x="5600700" y="68239"/>
                  <a:pt x="5600700" y="152415"/>
                </a:cubicBezTo>
                <a:lnTo>
                  <a:pt x="5600700" y="3981435"/>
                </a:lnTo>
                <a:cubicBezTo>
                  <a:pt x="5600700" y="4065611"/>
                  <a:pt x="5532461" y="4133850"/>
                  <a:pt x="5448285" y="4133850"/>
                </a:cubicBezTo>
                <a:lnTo>
                  <a:pt x="152415" y="4133850"/>
                </a:lnTo>
                <a:cubicBezTo>
                  <a:pt x="68239" y="4133850"/>
                  <a:pt x="0" y="4065611"/>
                  <a:pt x="0" y="3981435"/>
                </a:cubicBezTo>
                <a:lnTo>
                  <a:pt x="0" y="152415"/>
                </a:lnTo>
                <a:cubicBezTo>
                  <a:pt x="0" y="68295"/>
                  <a:pt x="68295" y="0"/>
                  <a:pt x="15241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09600" y="1595438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6" name="Text 4"/>
          <p:cNvSpPr/>
          <p:nvPr/>
        </p:nvSpPr>
        <p:spPr>
          <a:xfrm>
            <a:off x="793403" y="1690688"/>
            <a:ext cx="2762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H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295400" y="1562100"/>
            <a:ext cx="23717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95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HedvigLettersSans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295400" y="1933575"/>
            <a:ext cx="2324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Moderne Sans-Serif mit Charakter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9600" y="2314575"/>
            <a:ext cx="52101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Anwendung: Hauptüberschriften, Slogan, emotionale Texte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09600" y="2590800"/>
            <a:ext cx="52006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H1 – 48px, Bold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09600" y="2800350"/>
            <a:ext cx="5343525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15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UNSELTEN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09600" y="3414713"/>
            <a:ext cx="52006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H2 – 36px, Bold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09600" y="3624263"/>
            <a:ext cx="52959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Markenphilosophie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09600" y="4195763"/>
            <a:ext cx="52006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Slogan – 24px, Regular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09600" y="4405313"/>
            <a:ext cx="52482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50" spc="248" kern="0" dirty="0">
                <a:solidFill>
                  <a:srgbClr val="D4A37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The Spirit of Unusual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09600" y="4876800"/>
            <a:ext cx="5143500" cy="9525"/>
          </a:xfrm>
          <a:custGeom>
            <a:avLst/>
            <a:gdLst/>
            <a:ahLst/>
            <a:cxnLst/>
            <a:rect l="l" t="t" r="r" b="b"/>
            <a:pathLst>
              <a:path w="5143500" h="9525">
                <a:moveTo>
                  <a:pt x="0" y="0"/>
                </a:moveTo>
                <a:lnTo>
                  <a:pt x="5143500" y="0"/>
                </a:lnTo>
                <a:lnTo>
                  <a:pt x="514350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/>
        </p:spPr>
      </p:sp>
      <p:sp>
        <p:nvSpPr>
          <p:cNvPr id="17" name="Text 15"/>
          <p:cNvSpPr/>
          <p:nvPr/>
        </p:nvSpPr>
        <p:spPr>
          <a:xfrm>
            <a:off x="609600" y="5033963"/>
            <a:ext cx="52101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2B2B2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Eigenschaften:</a:t>
            </a:r>
            <a:pPr>
              <a:lnSpc>
                <a:spcPct val="130000"/>
              </a:lnSpc>
            </a:pPr>
            <a:r>
              <a:rPr lang="en-US" sz="1050" dirty="0">
                <a:solidFill>
                  <a:srgbClr val="2B2B2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Ausdrucksstark, modern, unverwechselbar. Perfekt für den Markenauftritt.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210300" y="1333500"/>
            <a:ext cx="5600700" cy="4133850"/>
          </a:xfrm>
          <a:custGeom>
            <a:avLst/>
            <a:gdLst/>
            <a:ahLst/>
            <a:cxnLst/>
            <a:rect l="l" t="t" r="r" b="b"/>
            <a:pathLst>
              <a:path w="5600700" h="4133850">
                <a:moveTo>
                  <a:pt x="152415" y="0"/>
                </a:moveTo>
                <a:lnTo>
                  <a:pt x="5448285" y="0"/>
                </a:lnTo>
                <a:cubicBezTo>
                  <a:pt x="5532461" y="0"/>
                  <a:pt x="5600700" y="68239"/>
                  <a:pt x="5600700" y="152415"/>
                </a:cubicBezTo>
                <a:lnTo>
                  <a:pt x="5600700" y="3981435"/>
                </a:lnTo>
                <a:cubicBezTo>
                  <a:pt x="5600700" y="4065611"/>
                  <a:pt x="5532461" y="4133850"/>
                  <a:pt x="5448285" y="4133850"/>
                </a:cubicBezTo>
                <a:lnTo>
                  <a:pt x="152415" y="4133850"/>
                </a:lnTo>
                <a:cubicBezTo>
                  <a:pt x="68239" y="4133850"/>
                  <a:pt x="0" y="4065611"/>
                  <a:pt x="0" y="3981435"/>
                </a:cubicBezTo>
                <a:lnTo>
                  <a:pt x="0" y="152415"/>
                </a:lnTo>
                <a:cubicBezTo>
                  <a:pt x="0" y="68295"/>
                  <a:pt x="68295" y="0"/>
                  <a:pt x="15241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6438900" y="1595438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0" name="Text 18"/>
          <p:cNvSpPr/>
          <p:nvPr/>
        </p:nvSpPr>
        <p:spPr>
          <a:xfrm>
            <a:off x="6642199" y="1690688"/>
            <a:ext cx="2381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F5F5F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124700" y="1562100"/>
            <a:ext cx="18288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95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Liter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124700" y="1933575"/>
            <a:ext cx="1781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Klare, rationale Sans-Serif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438900" y="2411016"/>
            <a:ext cx="52101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Anwendung: Technische Überschriften, Informationsarchitektur, Daten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438900" y="2687241"/>
            <a:ext cx="52006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H3 – 28px, SemiBold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438900" y="2896791"/>
            <a:ext cx="52673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950" b="1" dirty="0">
                <a:solidFill>
                  <a:srgbClr val="2D3E4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Produktdetails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438900" y="3382566"/>
            <a:ext cx="52006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H4 – 22px, Medium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438900" y="3592116"/>
            <a:ext cx="5238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00" b="1" dirty="0">
                <a:solidFill>
                  <a:srgbClr val="2D3E4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Spezifikationen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438900" y="3992166"/>
            <a:ext cx="52006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Daten – 18px, Regular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438900" y="4201716"/>
            <a:ext cx="5219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A81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48.600 bedrohte Arten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438900" y="4780359"/>
            <a:ext cx="5143500" cy="9525"/>
          </a:xfrm>
          <a:custGeom>
            <a:avLst/>
            <a:gdLst/>
            <a:ahLst/>
            <a:cxnLst/>
            <a:rect l="l" t="t" r="r" b="b"/>
            <a:pathLst>
              <a:path w="5143500" h="9525">
                <a:moveTo>
                  <a:pt x="0" y="0"/>
                </a:moveTo>
                <a:lnTo>
                  <a:pt x="5143500" y="0"/>
                </a:lnTo>
                <a:lnTo>
                  <a:pt x="514350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/>
        </p:spPr>
      </p:sp>
      <p:sp>
        <p:nvSpPr>
          <p:cNvPr id="31" name="Text 29"/>
          <p:cNvSpPr/>
          <p:nvPr/>
        </p:nvSpPr>
        <p:spPr>
          <a:xfrm>
            <a:off x="6438900" y="4937522"/>
            <a:ext cx="52101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2B2B2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Eigenschaften:</a:t>
            </a:r>
            <a:pPr>
              <a:lnSpc>
                <a:spcPct val="130000"/>
              </a:lnSpc>
            </a:pPr>
            <a:r>
              <a:rPr lang="en-US" sz="1050" dirty="0">
                <a:solidFill>
                  <a:srgbClr val="2B2B2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Präzise, rational, technisch. Ideal für strukturierte Informationen.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381000" y="5614988"/>
            <a:ext cx="11430000" cy="866775"/>
          </a:xfrm>
          <a:custGeom>
            <a:avLst/>
            <a:gdLst/>
            <a:ahLst/>
            <a:cxnLst/>
            <a:rect l="l" t="t" r="r" b="b"/>
            <a:pathLst>
              <a:path w="11430000" h="866775">
                <a:moveTo>
                  <a:pt x="152396" y="0"/>
                </a:moveTo>
                <a:lnTo>
                  <a:pt x="11277604" y="0"/>
                </a:lnTo>
                <a:cubicBezTo>
                  <a:pt x="11361770" y="0"/>
                  <a:pt x="11430000" y="68230"/>
                  <a:pt x="11430000" y="152396"/>
                </a:cubicBezTo>
                <a:lnTo>
                  <a:pt x="11430000" y="714379"/>
                </a:lnTo>
                <a:cubicBezTo>
                  <a:pt x="11430000" y="798545"/>
                  <a:pt x="11361770" y="866775"/>
                  <a:pt x="11277604" y="866775"/>
                </a:cubicBezTo>
                <a:lnTo>
                  <a:pt x="152396" y="866775"/>
                </a:lnTo>
                <a:cubicBezTo>
                  <a:pt x="68230" y="866775"/>
                  <a:pt x="0" y="798545"/>
                  <a:pt x="0" y="714379"/>
                </a:cubicBezTo>
                <a:lnTo>
                  <a:pt x="0" y="152396"/>
                </a:lnTo>
                <a:cubicBezTo>
                  <a:pt x="0" y="68230"/>
                  <a:pt x="68230" y="0"/>
                  <a:pt x="152396" y="0"/>
                </a:cubicBezTo>
                <a:close/>
              </a:path>
            </a:pathLst>
          </a:custGeom>
          <a:solidFill>
            <a:srgbClr val="2D3E40"/>
          </a:solidFill>
          <a:ln/>
        </p:spPr>
      </p:sp>
      <p:sp>
        <p:nvSpPr>
          <p:cNvPr id="33" name="Shape 31"/>
          <p:cNvSpPr/>
          <p:nvPr/>
        </p:nvSpPr>
        <p:spPr>
          <a:xfrm>
            <a:off x="600075" y="593169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00013" y="71438"/>
                </a:moveTo>
                <a:cubicBezTo>
                  <a:pt x="100013" y="63552"/>
                  <a:pt x="106415" y="57150"/>
                  <a:pt x="114300" y="57150"/>
                </a:cubicBezTo>
                <a:cubicBezTo>
                  <a:pt x="122185" y="57150"/>
                  <a:pt x="128588" y="63552"/>
                  <a:pt x="128588" y="71438"/>
                </a:cubicBezTo>
                <a:cubicBezTo>
                  <a:pt x="128588" y="79323"/>
                  <a:pt x="122185" y="85725"/>
                  <a:pt x="114300" y="85725"/>
                </a:cubicBezTo>
                <a:cubicBezTo>
                  <a:pt x="106415" y="85725"/>
                  <a:pt x="100013" y="79323"/>
                  <a:pt x="100013" y="71438"/>
                </a:cubicBezTo>
                <a:close/>
                <a:moveTo>
                  <a:pt x="96441" y="100013"/>
                </a:moveTo>
                <a:lnTo>
                  <a:pt x="117872" y="100013"/>
                </a:lnTo>
                <a:cubicBezTo>
                  <a:pt x="123810" y="100013"/>
                  <a:pt x="128588" y="104790"/>
                  <a:pt x="128588" y="110728"/>
                </a:cubicBezTo>
                <a:lnTo>
                  <a:pt x="128588" y="150019"/>
                </a:lnTo>
                <a:lnTo>
                  <a:pt x="132159" y="150019"/>
                </a:lnTo>
                <a:cubicBezTo>
                  <a:pt x="138098" y="150019"/>
                  <a:pt x="142875" y="154796"/>
                  <a:pt x="142875" y="160734"/>
                </a:cubicBezTo>
                <a:cubicBezTo>
                  <a:pt x="142875" y="166673"/>
                  <a:pt x="138098" y="171450"/>
                  <a:pt x="132159" y="171450"/>
                </a:cubicBezTo>
                <a:lnTo>
                  <a:pt x="96441" y="171450"/>
                </a:lnTo>
                <a:cubicBezTo>
                  <a:pt x="90502" y="171450"/>
                  <a:pt x="85725" y="166673"/>
                  <a:pt x="85725" y="160734"/>
                </a:cubicBezTo>
                <a:cubicBezTo>
                  <a:pt x="85725" y="154796"/>
                  <a:pt x="90502" y="150019"/>
                  <a:pt x="96441" y="150019"/>
                </a:cubicBezTo>
                <a:lnTo>
                  <a:pt x="107156" y="150019"/>
                </a:lnTo>
                <a:lnTo>
                  <a:pt x="107156" y="121444"/>
                </a:lnTo>
                <a:lnTo>
                  <a:pt x="96441" y="121444"/>
                </a:lnTo>
                <a:cubicBezTo>
                  <a:pt x="90502" y="121444"/>
                  <a:pt x="85725" y="116666"/>
                  <a:pt x="85725" y="110728"/>
                </a:cubicBezTo>
                <a:cubicBezTo>
                  <a:pt x="85725" y="104790"/>
                  <a:pt x="90502" y="100013"/>
                  <a:pt x="96441" y="100013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34" name="Text 32"/>
          <p:cNvSpPr/>
          <p:nvPr/>
        </p:nvSpPr>
        <p:spPr>
          <a:xfrm>
            <a:off x="1009650" y="5805488"/>
            <a:ext cx="9344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Typografie-Regeln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1009650" y="6072188"/>
            <a:ext cx="9339263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F5F5F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Überschriften immer in Sentence Case (erster Buchstabe groß). Keine Unterstreichungen. Ausreichender Zeilenabstand (1.2-1.3) für optimale Lesbarkeit.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6752" y="356752"/>
            <a:ext cx="11540928" cy="1872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83" b="1" spc="197" kern="0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 / Typografie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6752" y="615397"/>
            <a:ext cx="11674710" cy="490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90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Fließtext &amp; Web-Typografie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56752" y="1248632"/>
            <a:ext cx="5636682" cy="5609925"/>
          </a:xfrm>
          <a:custGeom>
            <a:avLst/>
            <a:gdLst/>
            <a:ahLst/>
            <a:cxnLst/>
            <a:rect l="l" t="t" r="r" b="b"/>
            <a:pathLst>
              <a:path w="5636682" h="5609925">
                <a:moveTo>
                  <a:pt x="142717" y="0"/>
                </a:moveTo>
                <a:lnTo>
                  <a:pt x="5493965" y="0"/>
                </a:lnTo>
                <a:cubicBezTo>
                  <a:pt x="5572785" y="0"/>
                  <a:pt x="5636682" y="63896"/>
                  <a:pt x="5636682" y="142717"/>
                </a:cubicBezTo>
                <a:lnTo>
                  <a:pt x="5636682" y="5467209"/>
                </a:lnTo>
                <a:cubicBezTo>
                  <a:pt x="5636682" y="5546029"/>
                  <a:pt x="5572785" y="5609925"/>
                  <a:pt x="5493965" y="5609925"/>
                </a:cubicBezTo>
                <a:lnTo>
                  <a:pt x="142717" y="5609925"/>
                </a:lnTo>
                <a:cubicBezTo>
                  <a:pt x="63896" y="5609925"/>
                  <a:pt x="0" y="5546029"/>
                  <a:pt x="0" y="5467209"/>
                </a:cubicBezTo>
                <a:lnTo>
                  <a:pt x="0" y="142717"/>
                </a:lnTo>
                <a:cubicBezTo>
                  <a:pt x="0" y="63896"/>
                  <a:pt x="63896" y="0"/>
                  <a:pt x="14271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22970" dist="178376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70803" y="1493899"/>
            <a:ext cx="499453" cy="499453"/>
          </a:xfrm>
          <a:custGeom>
            <a:avLst/>
            <a:gdLst/>
            <a:ahLst/>
            <a:cxnLst/>
            <a:rect l="l" t="t" r="r" b="b"/>
            <a:pathLst>
              <a:path w="499453" h="499453">
                <a:moveTo>
                  <a:pt x="249726" y="0"/>
                </a:moveTo>
                <a:lnTo>
                  <a:pt x="249726" y="0"/>
                </a:lnTo>
                <a:cubicBezTo>
                  <a:pt x="387554" y="0"/>
                  <a:pt x="499453" y="111899"/>
                  <a:pt x="499453" y="249726"/>
                </a:cubicBezTo>
                <a:lnTo>
                  <a:pt x="499453" y="249726"/>
                </a:lnTo>
                <a:cubicBezTo>
                  <a:pt x="499453" y="387554"/>
                  <a:pt x="387554" y="499453"/>
                  <a:pt x="249726" y="499453"/>
                </a:cubicBezTo>
                <a:lnTo>
                  <a:pt x="249726" y="499453"/>
                </a:lnTo>
                <a:cubicBezTo>
                  <a:pt x="111899" y="499453"/>
                  <a:pt x="0" y="387554"/>
                  <a:pt x="0" y="249726"/>
                </a:cubicBezTo>
                <a:lnTo>
                  <a:pt x="0" y="249726"/>
                </a:lnTo>
                <a:cubicBezTo>
                  <a:pt x="0" y="111899"/>
                  <a:pt x="111899" y="0"/>
                  <a:pt x="249726" y="0"/>
                </a:cubicBezTo>
                <a:close/>
              </a:path>
            </a:pathLst>
          </a:custGeom>
          <a:solidFill>
            <a:srgbClr val="8A817C"/>
          </a:solidFill>
          <a:ln/>
        </p:spPr>
      </p:sp>
      <p:sp>
        <p:nvSpPr>
          <p:cNvPr id="6" name="Text 4"/>
          <p:cNvSpPr/>
          <p:nvPr/>
        </p:nvSpPr>
        <p:spPr>
          <a:xfrm>
            <a:off x="739285" y="1583087"/>
            <a:ext cx="267564" cy="3210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85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212957" y="1462683"/>
            <a:ext cx="2051324" cy="347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26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QuattrocentoSans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212957" y="1810516"/>
            <a:ext cx="2006730" cy="214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4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Klassische, elegante Sans-Serif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70803" y="2700724"/>
            <a:ext cx="5271011" cy="1872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8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Anwendung: Fließtext, längere Inhalte, Body Copy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70803" y="2995045"/>
            <a:ext cx="5262092" cy="1605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4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Body – 16px, Regular, Line-height 1.6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70803" y="3191258"/>
            <a:ext cx="5275470" cy="651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3" dirty="0">
                <a:solidFill>
                  <a:srgbClr val="2B2B2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Unselten verkauft Textilien, um bedrohte Tierarten zu schützen. Jeder Kauf trägt direkt zum Naturschutz bei und schafft Bewusstsein für die Bedrohung unserer tierischen Mitbewohner.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70803" y="3986146"/>
            <a:ext cx="5262092" cy="1605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4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Klein – 14px, Regular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70803" y="4182360"/>
            <a:ext cx="5266552" cy="1872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1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Zusätzliche Informationen und Fußnoten werden in kleinerer Schriftgröße dargestellt.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70803" y="5584841"/>
            <a:ext cx="5208579" cy="8919"/>
          </a:xfrm>
          <a:custGeom>
            <a:avLst/>
            <a:gdLst/>
            <a:ahLst/>
            <a:cxnLst/>
            <a:rect l="l" t="t" r="r" b="b"/>
            <a:pathLst>
              <a:path w="5208579" h="8919">
                <a:moveTo>
                  <a:pt x="0" y="0"/>
                </a:moveTo>
                <a:lnTo>
                  <a:pt x="5208579" y="0"/>
                </a:lnTo>
                <a:lnTo>
                  <a:pt x="5208579" y="8919"/>
                </a:lnTo>
                <a:lnTo>
                  <a:pt x="0" y="891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/>
        </p:spPr>
      </p:sp>
      <p:sp>
        <p:nvSpPr>
          <p:cNvPr id="15" name="Text 13"/>
          <p:cNvSpPr/>
          <p:nvPr/>
        </p:nvSpPr>
        <p:spPr>
          <a:xfrm>
            <a:off x="570803" y="5732001"/>
            <a:ext cx="5271011" cy="3745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83" b="1" dirty="0">
                <a:solidFill>
                  <a:srgbClr val="2B2B2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Eigenschaften:</a:t>
            </a:r>
            <a:pPr>
              <a:lnSpc>
                <a:spcPct val="130000"/>
              </a:lnSpc>
            </a:pPr>
            <a:r>
              <a:rPr lang="en-US" sz="983" dirty="0">
                <a:solidFill>
                  <a:srgbClr val="2B2B2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Exzellente Lesbarkeit, auch in kleinen Größen. Humanistische Formen für angenehmes Lesen.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203583" y="1248632"/>
            <a:ext cx="5636682" cy="3692383"/>
          </a:xfrm>
          <a:custGeom>
            <a:avLst/>
            <a:gdLst/>
            <a:ahLst/>
            <a:cxnLst/>
            <a:rect l="l" t="t" r="r" b="b"/>
            <a:pathLst>
              <a:path w="5636682" h="3692383">
                <a:moveTo>
                  <a:pt x="142711" y="0"/>
                </a:moveTo>
                <a:lnTo>
                  <a:pt x="5493971" y="0"/>
                </a:lnTo>
                <a:cubicBezTo>
                  <a:pt x="5572788" y="0"/>
                  <a:pt x="5636682" y="63894"/>
                  <a:pt x="5636682" y="142711"/>
                </a:cubicBezTo>
                <a:lnTo>
                  <a:pt x="5636682" y="3549673"/>
                </a:lnTo>
                <a:cubicBezTo>
                  <a:pt x="5636682" y="3628490"/>
                  <a:pt x="5572788" y="3692383"/>
                  <a:pt x="5493971" y="3692383"/>
                </a:cubicBezTo>
                <a:lnTo>
                  <a:pt x="142711" y="3692383"/>
                </a:lnTo>
                <a:cubicBezTo>
                  <a:pt x="63894" y="3692383"/>
                  <a:pt x="0" y="3628490"/>
                  <a:pt x="0" y="3549673"/>
                </a:cubicBezTo>
                <a:lnTo>
                  <a:pt x="0" y="142711"/>
                </a:lnTo>
                <a:cubicBezTo>
                  <a:pt x="0" y="63946"/>
                  <a:pt x="63946" y="0"/>
                  <a:pt x="142711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22970" dist="178376" dir="5400000">
              <a:srgbClr val="000000">
                <a:alpha val="10196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6417634" y="1462683"/>
            <a:ext cx="5306686" cy="29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545" b="1" dirty="0">
                <a:solidFill>
                  <a:srgbClr val="2D3E4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Web-spezifische Regeln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462228" y="1917542"/>
            <a:ext cx="133782" cy="178376"/>
          </a:xfrm>
          <a:custGeom>
            <a:avLst/>
            <a:gdLst/>
            <a:ahLst/>
            <a:cxnLst/>
            <a:rect l="l" t="t" r="r" b="b"/>
            <a:pathLst>
              <a:path w="133782" h="178376">
                <a:moveTo>
                  <a:pt x="5574" y="22297"/>
                </a:moveTo>
                <a:cubicBezTo>
                  <a:pt x="5574" y="9999"/>
                  <a:pt x="15573" y="0"/>
                  <a:pt x="27871" y="0"/>
                </a:cubicBezTo>
                <a:lnTo>
                  <a:pt x="105911" y="0"/>
                </a:lnTo>
                <a:cubicBezTo>
                  <a:pt x="118209" y="0"/>
                  <a:pt x="128208" y="9999"/>
                  <a:pt x="128208" y="22297"/>
                </a:cubicBezTo>
                <a:lnTo>
                  <a:pt x="128208" y="156079"/>
                </a:lnTo>
                <a:cubicBezTo>
                  <a:pt x="128208" y="168377"/>
                  <a:pt x="118209" y="178376"/>
                  <a:pt x="105911" y="178376"/>
                </a:cubicBezTo>
                <a:lnTo>
                  <a:pt x="27871" y="178376"/>
                </a:lnTo>
                <a:cubicBezTo>
                  <a:pt x="15573" y="178376"/>
                  <a:pt x="5574" y="168377"/>
                  <a:pt x="5574" y="156079"/>
                </a:cubicBezTo>
                <a:lnTo>
                  <a:pt x="5574" y="22297"/>
                </a:lnTo>
                <a:close/>
                <a:moveTo>
                  <a:pt x="27871" y="22297"/>
                </a:moveTo>
                <a:lnTo>
                  <a:pt x="27871" y="128208"/>
                </a:lnTo>
                <a:lnTo>
                  <a:pt x="105911" y="128208"/>
                </a:lnTo>
                <a:lnTo>
                  <a:pt x="105911" y="22297"/>
                </a:lnTo>
                <a:lnTo>
                  <a:pt x="27871" y="22297"/>
                </a:lnTo>
                <a:close/>
                <a:moveTo>
                  <a:pt x="66891" y="164440"/>
                </a:moveTo>
                <a:cubicBezTo>
                  <a:pt x="73058" y="164440"/>
                  <a:pt x="78040" y="159458"/>
                  <a:pt x="78040" y="153292"/>
                </a:cubicBezTo>
                <a:cubicBezTo>
                  <a:pt x="78040" y="147125"/>
                  <a:pt x="73058" y="142143"/>
                  <a:pt x="66891" y="142143"/>
                </a:cubicBezTo>
                <a:cubicBezTo>
                  <a:pt x="60724" y="142143"/>
                  <a:pt x="55743" y="147125"/>
                  <a:pt x="55743" y="153292"/>
                </a:cubicBezTo>
                <a:cubicBezTo>
                  <a:pt x="55743" y="159458"/>
                  <a:pt x="60724" y="164440"/>
                  <a:pt x="66891" y="16444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9" name="Text 17"/>
          <p:cNvSpPr/>
          <p:nvPr/>
        </p:nvSpPr>
        <p:spPr>
          <a:xfrm>
            <a:off x="6747630" y="1899704"/>
            <a:ext cx="1266470" cy="214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4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Responsive Größen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417634" y="2448211"/>
            <a:ext cx="5208579" cy="8919"/>
          </a:xfrm>
          <a:custGeom>
            <a:avLst/>
            <a:gdLst/>
            <a:ahLst/>
            <a:cxnLst/>
            <a:rect l="l" t="t" r="r" b="b"/>
            <a:pathLst>
              <a:path w="5208579" h="8919">
                <a:moveTo>
                  <a:pt x="0" y="0"/>
                </a:moveTo>
                <a:lnTo>
                  <a:pt x="5208579" y="0"/>
                </a:lnTo>
                <a:lnTo>
                  <a:pt x="5208579" y="8919"/>
                </a:lnTo>
                <a:lnTo>
                  <a:pt x="0" y="891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/>
        </p:spPr>
      </p:sp>
      <p:sp>
        <p:nvSpPr>
          <p:cNvPr id="21" name="Text 19"/>
          <p:cNvSpPr/>
          <p:nvPr/>
        </p:nvSpPr>
        <p:spPr>
          <a:xfrm>
            <a:off x="6417634" y="2220781"/>
            <a:ext cx="668910" cy="1872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8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Desktop H1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1352797" y="2220781"/>
            <a:ext cx="329996" cy="1872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83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48px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417634" y="2787125"/>
            <a:ext cx="5208579" cy="8919"/>
          </a:xfrm>
          <a:custGeom>
            <a:avLst/>
            <a:gdLst/>
            <a:ahLst/>
            <a:cxnLst/>
            <a:rect l="l" t="t" r="r" b="b"/>
            <a:pathLst>
              <a:path w="5208579" h="8919">
                <a:moveTo>
                  <a:pt x="0" y="0"/>
                </a:moveTo>
                <a:lnTo>
                  <a:pt x="5208579" y="0"/>
                </a:lnTo>
                <a:lnTo>
                  <a:pt x="5208579" y="8919"/>
                </a:lnTo>
                <a:lnTo>
                  <a:pt x="0" y="891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/>
        </p:spPr>
      </p:sp>
      <p:sp>
        <p:nvSpPr>
          <p:cNvPr id="24" name="Text 22"/>
          <p:cNvSpPr/>
          <p:nvPr/>
        </p:nvSpPr>
        <p:spPr>
          <a:xfrm>
            <a:off x="6417634" y="2559696"/>
            <a:ext cx="552966" cy="1872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8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Tablet H1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1341369" y="2559696"/>
            <a:ext cx="347833" cy="1872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83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40px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417634" y="3126040"/>
            <a:ext cx="5208579" cy="8919"/>
          </a:xfrm>
          <a:custGeom>
            <a:avLst/>
            <a:gdLst/>
            <a:ahLst/>
            <a:cxnLst/>
            <a:rect l="l" t="t" r="r" b="b"/>
            <a:pathLst>
              <a:path w="5208579" h="8919">
                <a:moveTo>
                  <a:pt x="0" y="0"/>
                </a:moveTo>
                <a:lnTo>
                  <a:pt x="5208579" y="0"/>
                </a:lnTo>
                <a:lnTo>
                  <a:pt x="5208579" y="8919"/>
                </a:lnTo>
                <a:lnTo>
                  <a:pt x="0" y="891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/>
        </p:spPr>
      </p:sp>
      <p:sp>
        <p:nvSpPr>
          <p:cNvPr id="27" name="Text 25"/>
          <p:cNvSpPr/>
          <p:nvPr/>
        </p:nvSpPr>
        <p:spPr>
          <a:xfrm>
            <a:off x="6417634" y="2898610"/>
            <a:ext cx="588641" cy="1872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8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Mobile H1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1355584" y="2898610"/>
            <a:ext cx="329996" cy="1872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83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32px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417634" y="3237525"/>
            <a:ext cx="633235" cy="1872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8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Body (alle)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1377463" y="3237525"/>
            <a:ext cx="303239" cy="1872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83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16px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451080" y="3621033"/>
            <a:ext cx="156079" cy="178376"/>
          </a:xfrm>
          <a:custGeom>
            <a:avLst/>
            <a:gdLst/>
            <a:ahLst/>
            <a:cxnLst/>
            <a:rect l="l" t="t" r="r" b="b"/>
            <a:pathLst>
              <a:path w="156079" h="178376">
                <a:moveTo>
                  <a:pt x="13936" y="0"/>
                </a:moveTo>
                <a:cubicBezTo>
                  <a:pt x="6236" y="0"/>
                  <a:pt x="0" y="6236"/>
                  <a:pt x="0" y="13936"/>
                </a:cubicBezTo>
                <a:lnTo>
                  <a:pt x="0" y="33446"/>
                </a:lnTo>
                <a:cubicBezTo>
                  <a:pt x="0" y="39612"/>
                  <a:pt x="4982" y="44594"/>
                  <a:pt x="11149" y="44594"/>
                </a:cubicBezTo>
                <a:cubicBezTo>
                  <a:pt x="17315" y="44594"/>
                  <a:pt x="22297" y="39612"/>
                  <a:pt x="22297" y="33446"/>
                </a:cubicBezTo>
                <a:lnTo>
                  <a:pt x="22297" y="22297"/>
                </a:lnTo>
                <a:lnTo>
                  <a:pt x="66891" y="22297"/>
                </a:lnTo>
                <a:lnTo>
                  <a:pt x="66891" y="78040"/>
                </a:lnTo>
                <a:lnTo>
                  <a:pt x="55743" y="78040"/>
                </a:lnTo>
                <a:cubicBezTo>
                  <a:pt x="49576" y="78040"/>
                  <a:pt x="44594" y="83021"/>
                  <a:pt x="44594" y="89188"/>
                </a:cubicBezTo>
                <a:cubicBezTo>
                  <a:pt x="44594" y="95355"/>
                  <a:pt x="49576" y="100337"/>
                  <a:pt x="55743" y="100337"/>
                </a:cubicBezTo>
                <a:lnTo>
                  <a:pt x="100337" y="100337"/>
                </a:lnTo>
                <a:cubicBezTo>
                  <a:pt x="106503" y="100337"/>
                  <a:pt x="111485" y="95355"/>
                  <a:pt x="111485" y="89188"/>
                </a:cubicBezTo>
                <a:cubicBezTo>
                  <a:pt x="111485" y="83021"/>
                  <a:pt x="106503" y="78040"/>
                  <a:pt x="100337" y="78040"/>
                </a:cubicBezTo>
                <a:lnTo>
                  <a:pt x="89188" y="78040"/>
                </a:lnTo>
                <a:lnTo>
                  <a:pt x="89188" y="22297"/>
                </a:lnTo>
                <a:lnTo>
                  <a:pt x="133782" y="22297"/>
                </a:lnTo>
                <a:lnTo>
                  <a:pt x="133782" y="33446"/>
                </a:lnTo>
                <a:cubicBezTo>
                  <a:pt x="133782" y="39612"/>
                  <a:pt x="138764" y="44594"/>
                  <a:pt x="144931" y="44594"/>
                </a:cubicBezTo>
                <a:cubicBezTo>
                  <a:pt x="151097" y="44594"/>
                  <a:pt x="156079" y="39612"/>
                  <a:pt x="156079" y="33446"/>
                </a:cubicBezTo>
                <a:lnTo>
                  <a:pt x="156079" y="13936"/>
                </a:lnTo>
                <a:cubicBezTo>
                  <a:pt x="156079" y="6236"/>
                  <a:pt x="149843" y="0"/>
                  <a:pt x="142143" y="0"/>
                </a:cubicBezTo>
                <a:lnTo>
                  <a:pt x="13936" y="0"/>
                </a:lnTo>
                <a:close/>
                <a:moveTo>
                  <a:pt x="41319" y="141656"/>
                </a:moveTo>
                <a:cubicBezTo>
                  <a:pt x="45674" y="137301"/>
                  <a:pt x="45674" y="130228"/>
                  <a:pt x="41319" y="125874"/>
                </a:cubicBezTo>
                <a:cubicBezTo>
                  <a:pt x="36964" y="121519"/>
                  <a:pt x="29892" y="121519"/>
                  <a:pt x="25537" y="125874"/>
                </a:cubicBezTo>
                <a:lnTo>
                  <a:pt x="3240" y="148171"/>
                </a:lnTo>
                <a:cubicBezTo>
                  <a:pt x="-1115" y="152525"/>
                  <a:pt x="-1115" y="159598"/>
                  <a:pt x="3240" y="163953"/>
                </a:cubicBezTo>
                <a:lnTo>
                  <a:pt x="25537" y="186250"/>
                </a:lnTo>
                <a:cubicBezTo>
                  <a:pt x="29892" y="190605"/>
                  <a:pt x="36964" y="190605"/>
                  <a:pt x="41319" y="186250"/>
                </a:cubicBezTo>
                <a:cubicBezTo>
                  <a:pt x="45674" y="181895"/>
                  <a:pt x="45674" y="174822"/>
                  <a:pt x="41319" y="170468"/>
                </a:cubicBezTo>
                <a:lnTo>
                  <a:pt x="38044" y="167193"/>
                </a:lnTo>
                <a:lnTo>
                  <a:pt x="118000" y="167193"/>
                </a:lnTo>
                <a:lnTo>
                  <a:pt x="114725" y="170468"/>
                </a:lnTo>
                <a:cubicBezTo>
                  <a:pt x="110370" y="174822"/>
                  <a:pt x="110370" y="181895"/>
                  <a:pt x="114725" y="186250"/>
                </a:cubicBezTo>
                <a:cubicBezTo>
                  <a:pt x="119080" y="190605"/>
                  <a:pt x="126152" y="190605"/>
                  <a:pt x="130507" y="186250"/>
                </a:cubicBezTo>
                <a:lnTo>
                  <a:pt x="152804" y="163953"/>
                </a:lnTo>
                <a:cubicBezTo>
                  <a:pt x="157159" y="159598"/>
                  <a:pt x="157159" y="152525"/>
                  <a:pt x="152804" y="148171"/>
                </a:cubicBezTo>
                <a:lnTo>
                  <a:pt x="130507" y="125874"/>
                </a:lnTo>
                <a:cubicBezTo>
                  <a:pt x="126152" y="121519"/>
                  <a:pt x="119080" y="121519"/>
                  <a:pt x="114725" y="125874"/>
                </a:cubicBezTo>
                <a:cubicBezTo>
                  <a:pt x="110370" y="130228"/>
                  <a:pt x="110370" y="137301"/>
                  <a:pt x="114725" y="141656"/>
                </a:cubicBezTo>
                <a:lnTo>
                  <a:pt x="118000" y="144931"/>
                </a:lnTo>
                <a:lnTo>
                  <a:pt x="38044" y="144931"/>
                </a:lnTo>
                <a:lnTo>
                  <a:pt x="41319" y="141656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32" name="Text 30"/>
          <p:cNvSpPr/>
          <p:nvPr/>
        </p:nvSpPr>
        <p:spPr>
          <a:xfrm>
            <a:off x="6747630" y="3603195"/>
            <a:ext cx="847286" cy="214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4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Zeilenlängen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17634" y="3888597"/>
            <a:ext cx="5271011" cy="2051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8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Optimale Zeilenlänge: 45-75 Zeichen (ca. 600px). Maximale Zeilenlänge: 90 Zeichen.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439931" y="4252038"/>
            <a:ext cx="178376" cy="178376"/>
          </a:xfrm>
          <a:custGeom>
            <a:avLst/>
            <a:gdLst/>
            <a:ahLst/>
            <a:cxnLst/>
            <a:rect l="l" t="t" r="r" b="b"/>
            <a:pathLst>
              <a:path w="178376" h="178376">
                <a:moveTo>
                  <a:pt x="81001" y="1812"/>
                </a:moveTo>
                <a:cubicBezTo>
                  <a:pt x="86192" y="-592"/>
                  <a:pt x="92184" y="-592"/>
                  <a:pt x="97375" y="1812"/>
                </a:cubicBezTo>
                <a:lnTo>
                  <a:pt x="173533" y="36999"/>
                </a:lnTo>
                <a:cubicBezTo>
                  <a:pt x="176495" y="38358"/>
                  <a:pt x="178376" y="41319"/>
                  <a:pt x="178376" y="44594"/>
                </a:cubicBezTo>
                <a:cubicBezTo>
                  <a:pt x="178376" y="47869"/>
                  <a:pt x="176495" y="50830"/>
                  <a:pt x="173533" y="52189"/>
                </a:cubicBezTo>
                <a:lnTo>
                  <a:pt x="97375" y="87376"/>
                </a:lnTo>
                <a:cubicBezTo>
                  <a:pt x="92184" y="89780"/>
                  <a:pt x="86192" y="89780"/>
                  <a:pt x="81001" y="87376"/>
                </a:cubicBezTo>
                <a:lnTo>
                  <a:pt x="4843" y="52189"/>
                </a:lnTo>
                <a:cubicBezTo>
                  <a:pt x="1881" y="50795"/>
                  <a:pt x="0" y="47834"/>
                  <a:pt x="0" y="44594"/>
                </a:cubicBezTo>
                <a:cubicBezTo>
                  <a:pt x="0" y="41354"/>
                  <a:pt x="1881" y="38358"/>
                  <a:pt x="4843" y="36999"/>
                </a:cubicBezTo>
                <a:lnTo>
                  <a:pt x="81001" y="1812"/>
                </a:lnTo>
                <a:close/>
                <a:moveTo>
                  <a:pt x="16758" y="76089"/>
                </a:moveTo>
                <a:lnTo>
                  <a:pt x="73998" y="102531"/>
                </a:lnTo>
                <a:cubicBezTo>
                  <a:pt x="83649" y="106991"/>
                  <a:pt x="94762" y="106991"/>
                  <a:pt x="104413" y="102531"/>
                </a:cubicBezTo>
                <a:lnTo>
                  <a:pt x="161653" y="76089"/>
                </a:lnTo>
                <a:lnTo>
                  <a:pt x="173533" y="81593"/>
                </a:lnTo>
                <a:cubicBezTo>
                  <a:pt x="176495" y="82952"/>
                  <a:pt x="178376" y="85913"/>
                  <a:pt x="178376" y="89188"/>
                </a:cubicBezTo>
                <a:cubicBezTo>
                  <a:pt x="178376" y="92463"/>
                  <a:pt x="176495" y="95424"/>
                  <a:pt x="173533" y="96783"/>
                </a:cubicBezTo>
                <a:lnTo>
                  <a:pt x="97375" y="131970"/>
                </a:lnTo>
                <a:cubicBezTo>
                  <a:pt x="92184" y="134374"/>
                  <a:pt x="86192" y="134374"/>
                  <a:pt x="81001" y="131970"/>
                </a:cubicBezTo>
                <a:lnTo>
                  <a:pt x="4843" y="96783"/>
                </a:lnTo>
                <a:cubicBezTo>
                  <a:pt x="1881" y="95389"/>
                  <a:pt x="0" y="92428"/>
                  <a:pt x="0" y="89188"/>
                </a:cubicBezTo>
                <a:cubicBezTo>
                  <a:pt x="0" y="85948"/>
                  <a:pt x="1881" y="82952"/>
                  <a:pt x="4843" y="81593"/>
                </a:cubicBezTo>
                <a:lnTo>
                  <a:pt x="16723" y="76089"/>
                </a:lnTo>
                <a:close/>
                <a:moveTo>
                  <a:pt x="4843" y="126187"/>
                </a:moveTo>
                <a:lnTo>
                  <a:pt x="16723" y="120683"/>
                </a:lnTo>
                <a:lnTo>
                  <a:pt x="73963" y="147125"/>
                </a:lnTo>
                <a:cubicBezTo>
                  <a:pt x="83614" y="151585"/>
                  <a:pt x="94727" y="151585"/>
                  <a:pt x="104378" y="147125"/>
                </a:cubicBezTo>
                <a:lnTo>
                  <a:pt x="161618" y="120683"/>
                </a:lnTo>
                <a:lnTo>
                  <a:pt x="173499" y="126187"/>
                </a:lnTo>
                <a:cubicBezTo>
                  <a:pt x="176460" y="127546"/>
                  <a:pt x="178341" y="130507"/>
                  <a:pt x="178341" y="133782"/>
                </a:cubicBezTo>
                <a:cubicBezTo>
                  <a:pt x="178341" y="137057"/>
                  <a:pt x="176460" y="140018"/>
                  <a:pt x="173499" y="141377"/>
                </a:cubicBezTo>
                <a:lnTo>
                  <a:pt x="97340" y="176564"/>
                </a:lnTo>
                <a:cubicBezTo>
                  <a:pt x="92149" y="178968"/>
                  <a:pt x="86157" y="178968"/>
                  <a:pt x="80966" y="176564"/>
                </a:cubicBezTo>
                <a:lnTo>
                  <a:pt x="4843" y="141377"/>
                </a:lnTo>
                <a:cubicBezTo>
                  <a:pt x="1881" y="139983"/>
                  <a:pt x="0" y="137022"/>
                  <a:pt x="0" y="133782"/>
                </a:cubicBezTo>
                <a:cubicBezTo>
                  <a:pt x="0" y="130542"/>
                  <a:pt x="1881" y="127546"/>
                  <a:pt x="4843" y="126187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35" name="Text 33"/>
          <p:cNvSpPr/>
          <p:nvPr/>
        </p:nvSpPr>
        <p:spPr>
          <a:xfrm>
            <a:off x="6747630" y="4234200"/>
            <a:ext cx="1186200" cy="214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4" b="1" dirty="0">
                <a:solidFill>
                  <a:srgbClr val="2D3E4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Fallback-Schriften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417634" y="4519602"/>
            <a:ext cx="5271011" cy="2051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83" dirty="0">
                <a:solidFill>
                  <a:srgbClr val="8A81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Falls Schriften nicht laden: </a:t>
            </a:r>
            <a:pPr>
              <a:lnSpc>
                <a:spcPct val="140000"/>
              </a:lnSpc>
            </a:pPr>
            <a:r>
              <a:rPr lang="en-US" sz="913" dirty="0">
                <a:solidFill>
                  <a:srgbClr val="8A817C"/>
                </a:solidFill>
                <a:highlight>
                  <a:srgbClr val="F5F5F3">
                    <a:alpha val="10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Helvetica, Arial, sans-serif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203583" y="5079257"/>
            <a:ext cx="5636682" cy="1774841"/>
          </a:xfrm>
          <a:custGeom>
            <a:avLst/>
            <a:gdLst/>
            <a:ahLst/>
            <a:cxnLst/>
            <a:rect l="l" t="t" r="r" b="b"/>
            <a:pathLst>
              <a:path w="5636682" h="1774841">
                <a:moveTo>
                  <a:pt x="142697" y="0"/>
                </a:moveTo>
                <a:lnTo>
                  <a:pt x="5493985" y="0"/>
                </a:lnTo>
                <a:cubicBezTo>
                  <a:pt x="5572794" y="0"/>
                  <a:pt x="5636682" y="63888"/>
                  <a:pt x="5636682" y="142697"/>
                </a:cubicBezTo>
                <a:lnTo>
                  <a:pt x="5636682" y="1632144"/>
                </a:lnTo>
                <a:cubicBezTo>
                  <a:pt x="5636682" y="1710954"/>
                  <a:pt x="5572794" y="1774841"/>
                  <a:pt x="5493985" y="1774841"/>
                </a:cubicBezTo>
                <a:lnTo>
                  <a:pt x="142697" y="1774841"/>
                </a:lnTo>
                <a:cubicBezTo>
                  <a:pt x="63888" y="1774841"/>
                  <a:pt x="0" y="1710954"/>
                  <a:pt x="0" y="1632144"/>
                </a:cubicBezTo>
                <a:lnTo>
                  <a:pt x="0" y="142697"/>
                </a:lnTo>
                <a:cubicBezTo>
                  <a:pt x="0" y="63888"/>
                  <a:pt x="63888" y="0"/>
                  <a:pt x="142697" y="0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38" name="Text 36"/>
          <p:cNvSpPr/>
          <p:nvPr/>
        </p:nvSpPr>
        <p:spPr>
          <a:xfrm>
            <a:off x="6381959" y="5257633"/>
            <a:ext cx="5360199" cy="240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4" b="1" dirty="0">
                <a:solidFill>
                  <a:srgbClr val="F5F5F3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Typografie-Hierarchie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381959" y="5605466"/>
            <a:ext cx="214051" cy="214051"/>
          </a:xfrm>
          <a:custGeom>
            <a:avLst/>
            <a:gdLst/>
            <a:ahLst/>
            <a:cxnLst/>
            <a:rect l="l" t="t" r="r" b="b"/>
            <a:pathLst>
              <a:path w="214051" h="214051">
                <a:moveTo>
                  <a:pt x="35676" y="0"/>
                </a:moveTo>
                <a:lnTo>
                  <a:pt x="178375" y="0"/>
                </a:lnTo>
                <a:cubicBezTo>
                  <a:pt x="198065" y="0"/>
                  <a:pt x="214051" y="15986"/>
                  <a:pt x="214051" y="35676"/>
                </a:cubicBezTo>
                <a:lnTo>
                  <a:pt x="214051" y="178375"/>
                </a:lnTo>
                <a:cubicBezTo>
                  <a:pt x="214051" y="198065"/>
                  <a:pt x="198065" y="214051"/>
                  <a:pt x="178375" y="214051"/>
                </a:cubicBezTo>
                <a:lnTo>
                  <a:pt x="35676" y="214051"/>
                </a:lnTo>
                <a:cubicBezTo>
                  <a:pt x="15986" y="214051"/>
                  <a:pt x="0" y="198065"/>
                  <a:pt x="0" y="178375"/>
                </a:cubicBezTo>
                <a:lnTo>
                  <a:pt x="0" y="35676"/>
                </a:lnTo>
                <a:cubicBezTo>
                  <a:pt x="0" y="15986"/>
                  <a:pt x="15986" y="0"/>
                  <a:pt x="35676" y="0"/>
                </a:cubicBezTo>
                <a:close/>
              </a:path>
            </a:pathLst>
          </a:custGeom>
          <a:solidFill>
            <a:srgbClr val="F5F5F3">
              <a:alpha val="20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6355203" y="5605466"/>
            <a:ext cx="267564" cy="214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843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703036" y="5618844"/>
            <a:ext cx="1881867" cy="1872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83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H1: HedvigLettersSans, 48px, Bold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81959" y="5890868"/>
            <a:ext cx="214051" cy="214051"/>
          </a:xfrm>
          <a:custGeom>
            <a:avLst/>
            <a:gdLst/>
            <a:ahLst/>
            <a:cxnLst/>
            <a:rect l="l" t="t" r="r" b="b"/>
            <a:pathLst>
              <a:path w="214051" h="214051">
                <a:moveTo>
                  <a:pt x="35676" y="0"/>
                </a:moveTo>
                <a:lnTo>
                  <a:pt x="178375" y="0"/>
                </a:lnTo>
                <a:cubicBezTo>
                  <a:pt x="198065" y="0"/>
                  <a:pt x="214051" y="15986"/>
                  <a:pt x="214051" y="35676"/>
                </a:cubicBezTo>
                <a:lnTo>
                  <a:pt x="214051" y="178375"/>
                </a:lnTo>
                <a:cubicBezTo>
                  <a:pt x="214051" y="198065"/>
                  <a:pt x="198065" y="214051"/>
                  <a:pt x="178375" y="214051"/>
                </a:cubicBezTo>
                <a:lnTo>
                  <a:pt x="35676" y="214051"/>
                </a:lnTo>
                <a:cubicBezTo>
                  <a:pt x="15986" y="214051"/>
                  <a:pt x="0" y="198065"/>
                  <a:pt x="0" y="178375"/>
                </a:cubicBezTo>
                <a:lnTo>
                  <a:pt x="0" y="35676"/>
                </a:lnTo>
                <a:cubicBezTo>
                  <a:pt x="0" y="15986"/>
                  <a:pt x="15986" y="0"/>
                  <a:pt x="35676" y="0"/>
                </a:cubicBezTo>
                <a:close/>
              </a:path>
            </a:pathLst>
          </a:custGeom>
          <a:solidFill>
            <a:srgbClr val="F5F5F3">
              <a:alpha val="20000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6355203" y="5890868"/>
            <a:ext cx="267564" cy="214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843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703036" y="5904246"/>
            <a:ext cx="1908623" cy="1872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83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H2: HedvigLettersSans, 36px, Bold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381959" y="6176269"/>
            <a:ext cx="214051" cy="214051"/>
          </a:xfrm>
          <a:custGeom>
            <a:avLst/>
            <a:gdLst/>
            <a:ahLst/>
            <a:cxnLst/>
            <a:rect l="l" t="t" r="r" b="b"/>
            <a:pathLst>
              <a:path w="214051" h="214051">
                <a:moveTo>
                  <a:pt x="35676" y="0"/>
                </a:moveTo>
                <a:lnTo>
                  <a:pt x="178375" y="0"/>
                </a:lnTo>
                <a:cubicBezTo>
                  <a:pt x="198065" y="0"/>
                  <a:pt x="214051" y="15986"/>
                  <a:pt x="214051" y="35676"/>
                </a:cubicBezTo>
                <a:lnTo>
                  <a:pt x="214051" y="178375"/>
                </a:lnTo>
                <a:cubicBezTo>
                  <a:pt x="214051" y="198065"/>
                  <a:pt x="198065" y="214051"/>
                  <a:pt x="178375" y="214051"/>
                </a:cubicBezTo>
                <a:lnTo>
                  <a:pt x="35676" y="214051"/>
                </a:lnTo>
                <a:cubicBezTo>
                  <a:pt x="15986" y="214051"/>
                  <a:pt x="0" y="198065"/>
                  <a:pt x="0" y="178375"/>
                </a:cubicBezTo>
                <a:lnTo>
                  <a:pt x="0" y="35676"/>
                </a:lnTo>
                <a:cubicBezTo>
                  <a:pt x="0" y="15986"/>
                  <a:pt x="15986" y="0"/>
                  <a:pt x="35676" y="0"/>
                </a:cubicBezTo>
                <a:close/>
              </a:path>
            </a:pathLst>
          </a:custGeom>
          <a:solidFill>
            <a:srgbClr val="F5F5F3">
              <a:alpha val="20000"/>
            </a:srgbClr>
          </a:solidFill>
          <a:ln/>
        </p:spPr>
      </p:sp>
      <p:sp>
        <p:nvSpPr>
          <p:cNvPr id="46" name="Text 44"/>
          <p:cNvSpPr/>
          <p:nvPr/>
        </p:nvSpPr>
        <p:spPr>
          <a:xfrm>
            <a:off x="6355203" y="6176269"/>
            <a:ext cx="267564" cy="214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843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703036" y="6189647"/>
            <a:ext cx="1418089" cy="1872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83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H3: Liter, 28px, SemiBold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381959" y="6461671"/>
            <a:ext cx="214051" cy="214051"/>
          </a:xfrm>
          <a:custGeom>
            <a:avLst/>
            <a:gdLst/>
            <a:ahLst/>
            <a:cxnLst/>
            <a:rect l="l" t="t" r="r" b="b"/>
            <a:pathLst>
              <a:path w="214051" h="214051">
                <a:moveTo>
                  <a:pt x="35676" y="0"/>
                </a:moveTo>
                <a:lnTo>
                  <a:pt x="178375" y="0"/>
                </a:lnTo>
                <a:cubicBezTo>
                  <a:pt x="198065" y="0"/>
                  <a:pt x="214051" y="15986"/>
                  <a:pt x="214051" y="35676"/>
                </a:cubicBezTo>
                <a:lnTo>
                  <a:pt x="214051" y="178375"/>
                </a:lnTo>
                <a:cubicBezTo>
                  <a:pt x="214051" y="198065"/>
                  <a:pt x="198065" y="214051"/>
                  <a:pt x="178375" y="214051"/>
                </a:cubicBezTo>
                <a:lnTo>
                  <a:pt x="35676" y="214051"/>
                </a:lnTo>
                <a:cubicBezTo>
                  <a:pt x="15986" y="214051"/>
                  <a:pt x="0" y="198065"/>
                  <a:pt x="0" y="178375"/>
                </a:cubicBezTo>
                <a:lnTo>
                  <a:pt x="0" y="35676"/>
                </a:lnTo>
                <a:cubicBezTo>
                  <a:pt x="0" y="15986"/>
                  <a:pt x="15986" y="0"/>
                  <a:pt x="35676" y="0"/>
                </a:cubicBezTo>
                <a:close/>
              </a:path>
            </a:pathLst>
          </a:custGeom>
          <a:solidFill>
            <a:srgbClr val="F5F5F3">
              <a:alpha val="20000"/>
            </a:srgbClr>
          </a:solidFill>
          <a:ln/>
        </p:spPr>
      </p:sp>
      <p:sp>
        <p:nvSpPr>
          <p:cNvPr id="49" name="Text 47"/>
          <p:cNvSpPr/>
          <p:nvPr/>
        </p:nvSpPr>
        <p:spPr>
          <a:xfrm>
            <a:off x="6355203" y="6461671"/>
            <a:ext cx="267564" cy="214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843" b="1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703036" y="6475049"/>
            <a:ext cx="2149431" cy="1872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83" dirty="0">
                <a:solidFill>
                  <a:srgbClr val="F5F5F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Body: QuattrocentoSans, 16px, Regular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Unselten Corporate Identity Guide</dc:title>
  <dc:subject>Unselten Corporate Identity Guide</dc:subject>
  <dc:creator>Kimi</dc:creator>
  <cp:lastModifiedBy>Kimi</cp:lastModifiedBy>
  <cp:revision>1</cp:revision>
  <dcterms:created xsi:type="dcterms:W3CDTF">2026-03-21T18:29:16Z</dcterms:created>
  <dcterms:modified xsi:type="dcterms:W3CDTF">2026-03-21T18:29:16Z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{"Label":"Unselten Corporate Identity Guide","ContentProducer":"001191110108MACG2KBH8F10000","ProduceID":"19c66fe7-9b52-8f20-8000-000004202e87","ReservedCode1":"","ContentPropagator":"001191110108MACG2KBH8F20000","PropagateID":"19c66fe7-9b52-8f20-8000-000004202e87","ReservedCode2":""}</vt:lpwstr>
  </property>
</Properties>
</file>